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9" r:id="rId5"/>
    <p:sldMasterId id="2147483675" r:id="rId6"/>
    <p:sldMasterId id="2147483720" r:id="rId7"/>
    <p:sldMasterId id="2147483735" r:id="rId8"/>
    <p:sldMasterId id="2147483750" r:id="rId9"/>
  </p:sldMasterIdLst>
  <p:notesMasterIdLst>
    <p:notesMasterId r:id="rId35"/>
  </p:notesMasterIdLst>
  <p:sldIdLst>
    <p:sldId id="256" r:id="rId10"/>
    <p:sldId id="293" r:id="rId11"/>
    <p:sldId id="309" r:id="rId12"/>
    <p:sldId id="294" r:id="rId13"/>
    <p:sldId id="304" r:id="rId14"/>
    <p:sldId id="297" r:id="rId15"/>
    <p:sldId id="298" r:id="rId16"/>
    <p:sldId id="299" r:id="rId17"/>
    <p:sldId id="300" r:id="rId18"/>
    <p:sldId id="301" r:id="rId19"/>
    <p:sldId id="302" r:id="rId20"/>
    <p:sldId id="303" r:id="rId21"/>
    <p:sldId id="307" r:id="rId22"/>
    <p:sldId id="263" r:id="rId23"/>
    <p:sldId id="278" r:id="rId24"/>
    <p:sldId id="279" r:id="rId25"/>
    <p:sldId id="280" r:id="rId26"/>
    <p:sldId id="281" r:id="rId27"/>
    <p:sldId id="283" r:id="rId28"/>
    <p:sldId id="277" r:id="rId29"/>
    <p:sldId id="287" r:id="rId30"/>
    <p:sldId id="305" r:id="rId31"/>
    <p:sldId id="306" r:id="rId32"/>
    <p:sldId id="308" r:id="rId33"/>
    <p:sldId id="26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y McClair" initials="TM" lastIdx="1" clrIdx="0">
    <p:extLst>
      <p:ext uri="{19B8F6BF-5375-455C-9EA6-DF929625EA0E}">
        <p15:presenceInfo xmlns:p15="http://schemas.microsoft.com/office/powerpoint/2012/main" userId="S-1-5-21-200220283-296057445-522006248-454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8799"/>
    <a:srgbClr val="9B7BB2"/>
    <a:srgbClr val="7E36B4"/>
    <a:srgbClr val="DBC637"/>
    <a:srgbClr val="00667D"/>
    <a:srgbClr val="7A2A5B"/>
    <a:srgbClr val="55565A"/>
    <a:srgbClr val="F732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A1BC322C-4F90-47DD-B05A-5FBB59DE2E91}" styleName="Jhpigeo 1">
    <a:wholeTbl>
      <a:tcTxStyle>
        <a:fontRef idx="minor">
          <a:scrgbClr r="0" g="0" b="0"/>
        </a:fontRef>
        <a:schemeClr val="tx1"/>
      </a:tcTxStyle>
      <a:tcStyle>
        <a:tcBdr>
          <a:left>
            <a:ln>
              <a:noFill/>
            </a:ln>
          </a:left>
          <a:right>
            <a:ln>
              <a:noFill/>
            </a:ln>
          </a:right>
          <a:top>
            <a:ln>
              <a:noFill/>
            </a:ln>
          </a:top>
          <a:bottom>
            <a:ln w="76200" cmpd="sng">
              <a:solidFill>
                <a:schemeClr val="accent2"/>
              </a:solidFill>
            </a:ln>
          </a:bottom>
          <a:insideH>
            <a:ln w="12700" cap="flat" cmpd="sng" algn="ctr">
              <a:solidFill>
                <a:schemeClr val="accent2"/>
              </a:solidFill>
              <a:prstDash val="dot"/>
              <a:round/>
              <a:headEnd type="none" w="med" len="med"/>
              <a:tailEnd type="none" w="med" len="med"/>
            </a:ln>
          </a:insideH>
          <a:insideV>
            <a:ln w="12700" cap="flat" cmpd="sng" algn="ctr">
              <a:solidFill>
                <a:schemeClr val="accent2"/>
              </a:solidFill>
              <a:prstDash val="dot"/>
              <a:round/>
              <a:headEnd type="none" w="med" len="med"/>
              <a:tailEnd type="none" w="med" len="med"/>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762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4" autoAdjust="0"/>
    <p:restoredTop sz="95673" autoAdjust="0"/>
  </p:normalViewPr>
  <p:slideViewPr>
    <p:cSldViewPr snapToGrid="0" showGuides="1">
      <p:cViewPr varScale="1">
        <p:scale>
          <a:sx n="63" d="100"/>
          <a:sy n="63" d="100"/>
        </p:scale>
        <p:origin x="1332" y="64"/>
      </p:cViewPr>
      <p:guideLst>
        <p:guide orient="horz" pos="2880"/>
        <p:guide pos="2880"/>
      </p:guideLst>
    </p:cSldViewPr>
  </p:slideViewPr>
  <p:notesTextViewPr>
    <p:cViewPr>
      <p:scale>
        <a:sx n="1" d="1"/>
        <a:sy n="1" d="1"/>
      </p:scale>
      <p:origin x="0" y="0"/>
    </p:cViewPr>
  </p:notesTextViewPr>
  <p:sorterViewPr>
    <p:cViewPr>
      <p:scale>
        <a:sx n="100" d="100"/>
        <a:sy n="100" d="100"/>
      </p:scale>
      <p:origin x="0" y="-12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65EB63-C6FE-40C0-8C1D-66DFA4730A96}" type="datetimeFigureOut">
              <a:rPr lang="en-US" smtClean="0"/>
              <a:t>1/23/2023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0EEA7F-34D5-42D3-8715-45CDC39533A5}" type="slidenum">
              <a:rPr lang="en-US" smtClean="0"/>
              <a:t>‹#›</a:t>
            </a:fld>
            <a:endParaRPr lang="en-US"/>
          </a:p>
        </p:txBody>
      </p:sp>
    </p:spTree>
    <p:extLst>
      <p:ext uri="{BB962C8B-B14F-4D97-AF65-F5344CB8AC3E}">
        <p14:creationId xmlns:p14="http://schemas.microsoft.com/office/powerpoint/2010/main" val="28802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EEA7F-34D5-42D3-8715-45CDC39533A5}" type="slidenum">
              <a:rPr lang="en-US" smtClean="0"/>
              <a:t>2</a:t>
            </a:fld>
            <a:endParaRPr lang="en-US"/>
          </a:p>
        </p:txBody>
      </p:sp>
    </p:spTree>
    <p:extLst>
      <p:ext uri="{BB962C8B-B14F-4D97-AF65-F5344CB8AC3E}">
        <p14:creationId xmlns:p14="http://schemas.microsoft.com/office/powerpoint/2010/main" val="1646862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Read the information on the slide.</a:t>
            </a:r>
          </a:p>
          <a:p>
            <a:endParaRPr lang="en-US" dirty="0"/>
          </a:p>
        </p:txBody>
      </p:sp>
      <p:sp>
        <p:nvSpPr>
          <p:cNvPr id="4" name="Slide Number Placeholder 3"/>
          <p:cNvSpPr>
            <a:spLocks noGrp="1"/>
          </p:cNvSpPr>
          <p:nvPr>
            <p:ph type="sldNum" sz="quarter" idx="10"/>
          </p:nvPr>
        </p:nvSpPr>
        <p:spPr/>
        <p:txBody>
          <a:bodyPr/>
          <a:lstStyle/>
          <a:p>
            <a:fld id="{A80EEA7F-34D5-42D3-8715-45CDC39533A5}" type="slidenum">
              <a:rPr lang="en-US" smtClean="0"/>
              <a:t>11</a:t>
            </a:fld>
            <a:endParaRPr lang="en-US"/>
          </a:p>
        </p:txBody>
      </p:sp>
    </p:spTree>
    <p:extLst>
      <p:ext uri="{BB962C8B-B14F-4D97-AF65-F5344CB8AC3E}">
        <p14:creationId xmlns:p14="http://schemas.microsoft.com/office/powerpoint/2010/main" val="1717773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Read the information on the slide.</a:t>
            </a:r>
          </a:p>
          <a:p>
            <a:endParaRPr lang="en-US" dirty="0"/>
          </a:p>
        </p:txBody>
      </p:sp>
      <p:sp>
        <p:nvSpPr>
          <p:cNvPr id="4" name="Slide Number Placeholder 3"/>
          <p:cNvSpPr>
            <a:spLocks noGrp="1"/>
          </p:cNvSpPr>
          <p:nvPr>
            <p:ph type="sldNum" sz="quarter" idx="10"/>
          </p:nvPr>
        </p:nvSpPr>
        <p:spPr/>
        <p:txBody>
          <a:bodyPr/>
          <a:lstStyle/>
          <a:p>
            <a:fld id="{DDE4A58D-3B30-405F-8684-81225A90FF04}" type="slidenum">
              <a:rPr lang="en-US" smtClean="0"/>
              <a:t>12</a:t>
            </a:fld>
            <a:endParaRPr lang="en-US"/>
          </a:p>
        </p:txBody>
      </p:sp>
    </p:spTree>
    <p:extLst>
      <p:ext uri="{BB962C8B-B14F-4D97-AF65-F5344CB8AC3E}">
        <p14:creationId xmlns:p14="http://schemas.microsoft.com/office/powerpoint/2010/main" val="375266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Read the information on the slide.</a:t>
            </a:r>
          </a:p>
          <a:p>
            <a:endParaRPr lang="en-US" dirty="0"/>
          </a:p>
        </p:txBody>
      </p:sp>
      <p:sp>
        <p:nvSpPr>
          <p:cNvPr id="4" name="Slide Number Placeholder 3"/>
          <p:cNvSpPr>
            <a:spLocks noGrp="1"/>
          </p:cNvSpPr>
          <p:nvPr>
            <p:ph type="sldNum" sz="quarter" idx="10"/>
          </p:nvPr>
        </p:nvSpPr>
        <p:spPr/>
        <p:txBody>
          <a:bodyPr/>
          <a:lstStyle/>
          <a:p>
            <a:fld id="{A80EEA7F-34D5-42D3-8715-45CDC39533A5}" type="slidenum">
              <a:rPr lang="en-US" smtClean="0"/>
              <a:t>13</a:t>
            </a:fld>
            <a:endParaRPr lang="en-US"/>
          </a:p>
        </p:txBody>
      </p:sp>
    </p:spTree>
    <p:extLst>
      <p:ext uri="{BB962C8B-B14F-4D97-AF65-F5344CB8AC3E}">
        <p14:creationId xmlns:p14="http://schemas.microsoft.com/office/powerpoint/2010/main" val="4150234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EEA7F-34D5-42D3-8715-45CDC39533A5}" type="slidenum">
              <a:rPr lang="en-US" smtClean="0"/>
              <a:t>14</a:t>
            </a:fld>
            <a:endParaRPr lang="en-US"/>
          </a:p>
        </p:txBody>
      </p:sp>
    </p:spTree>
    <p:extLst>
      <p:ext uri="{BB962C8B-B14F-4D97-AF65-F5344CB8AC3E}">
        <p14:creationId xmlns:p14="http://schemas.microsoft.com/office/powerpoint/2010/main" val="3555127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endParaRPr lang="en-US"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Now we are going to learn about the </a:t>
            </a:r>
            <a:r>
              <a:rPr lang="en-US" sz="1200" kern="1200" dirty="0" err="1">
                <a:solidFill>
                  <a:schemeClr val="tx1"/>
                </a:solidFill>
                <a:effectLst/>
                <a:latin typeface="+mn-lt"/>
                <a:ea typeface="+mn-ea"/>
                <a:cs typeface="+mn-cs"/>
              </a:rPr>
              <a:t>Genderbread</a:t>
            </a:r>
            <a:r>
              <a:rPr lang="en-US" sz="1200" kern="1200" dirty="0">
                <a:solidFill>
                  <a:schemeClr val="tx1"/>
                </a:solidFill>
                <a:effectLst/>
                <a:latin typeface="+mn-lt"/>
                <a:ea typeface="+mn-ea"/>
                <a:cs typeface="+mn-cs"/>
              </a:rPr>
              <a:t> Person and the differences between gender identity, sexual orientation, gender expression, and biological sex.</a:t>
            </a:r>
          </a:p>
        </p:txBody>
      </p:sp>
      <p:sp>
        <p:nvSpPr>
          <p:cNvPr id="4" name="Slide Number Placeholder 3"/>
          <p:cNvSpPr>
            <a:spLocks noGrp="1"/>
          </p:cNvSpPr>
          <p:nvPr>
            <p:ph type="sldNum" sz="quarter" idx="10"/>
          </p:nvPr>
        </p:nvSpPr>
        <p:spPr/>
        <p:txBody>
          <a:bodyPr/>
          <a:lstStyle/>
          <a:p>
            <a:fld id="{A80EEA7F-34D5-42D3-8715-45CDC39533A5}" type="slidenum">
              <a:rPr lang="en-US" smtClean="0"/>
              <a:t>15</a:t>
            </a:fld>
            <a:endParaRPr lang="en-US"/>
          </a:p>
        </p:txBody>
      </p:sp>
    </p:spTree>
    <p:extLst>
      <p:ext uri="{BB962C8B-B14F-4D97-AF65-F5344CB8AC3E}">
        <p14:creationId xmlns:p14="http://schemas.microsoft.com/office/powerpoint/2010/main" val="2208487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pPr lvl="0"/>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Read the definition of biological sex.</a:t>
            </a:r>
            <a:endParaRPr lang="en-US" sz="1200" kern="1200" dirty="0">
              <a:solidFill>
                <a:schemeClr val="tx1"/>
              </a:solidFill>
              <a:effectLst/>
              <a:latin typeface="+mn-lt"/>
              <a:ea typeface="+mn-ea"/>
              <a:cs typeface="+mn-cs"/>
            </a:endParaRPr>
          </a:p>
          <a:p>
            <a:pPr lvl="0"/>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Click, and read the definition of intersex.</a:t>
            </a:r>
            <a:endParaRPr lang="en-US" sz="1200" kern="1200" dirty="0">
              <a:solidFill>
                <a:schemeClr val="tx1"/>
              </a:solidFill>
              <a:effectLst/>
              <a:latin typeface="+mn-lt"/>
              <a:ea typeface="+mn-ea"/>
              <a:cs typeface="+mn-cs"/>
            </a:endParaRPr>
          </a:p>
          <a:p>
            <a:pPr lvl="0"/>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Click to move the dot along the continuum, and explain that biological sex is on a continuum. The left side of the continuum refers to people who are born female meaning they are born with female sexual and reproductive organs (e.g., vagina, ovaries, etc.) and they have a biologically female “configuration” (e.g., two X chromosomes).</a:t>
            </a:r>
            <a:endParaRPr lang="en-US" sz="1200" kern="1200" dirty="0">
              <a:solidFill>
                <a:schemeClr val="tx1"/>
              </a:solidFill>
              <a:effectLst/>
              <a:latin typeface="+mn-lt"/>
              <a:ea typeface="+mn-ea"/>
              <a:cs typeface="+mn-cs"/>
            </a:endParaRPr>
          </a:p>
          <a:p>
            <a:pPr lvl="0"/>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The far right side of the continuum refers to people born male, meaning they are born with male sexual and reproductive organs (e.g., testes, penis, etc.) and they have a biologically male “configuration” (e.g., XY chromosomes).</a:t>
            </a:r>
            <a:endParaRPr lang="en-US" sz="1200" kern="1200" dirty="0">
              <a:solidFill>
                <a:schemeClr val="tx1"/>
              </a:solidFill>
              <a:effectLst/>
              <a:latin typeface="+mn-lt"/>
              <a:ea typeface="+mn-ea"/>
              <a:cs typeface="+mn-cs"/>
            </a:endParaRPr>
          </a:p>
          <a:p>
            <a:pPr lvl="0"/>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In the middle of the continuum are people who are born intersex. The term “hermaphrodite,” which many people use to describe an intersex individual, is a negative term that should not be used. An intersex person could be born with a combination of female and male sexual and reproductive organs—for example, a person can be born with the appearance of being physically male (penis, scrotum, etc.) but have a functional female reproductive system inside. There are many ways intersex can present itself.</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0EEA7F-34D5-42D3-8715-45CDC39533A5}" type="slidenum">
              <a:rPr lang="en-US" smtClean="0"/>
              <a:t>16</a:t>
            </a:fld>
            <a:endParaRPr lang="en-US"/>
          </a:p>
        </p:txBody>
      </p:sp>
    </p:spTree>
    <p:extLst>
      <p:ext uri="{BB962C8B-B14F-4D97-AF65-F5344CB8AC3E}">
        <p14:creationId xmlns:p14="http://schemas.microsoft.com/office/powerpoint/2010/main" val="661877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pPr lvl="0"/>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Read the definition of gender expression.</a:t>
            </a:r>
            <a:endParaRPr lang="en-US" sz="1200" kern="1200" dirty="0">
              <a:solidFill>
                <a:schemeClr val="tx1"/>
              </a:solidFill>
              <a:effectLst/>
              <a:latin typeface="+mn-lt"/>
              <a:ea typeface="+mn-ea"/>
              <a:cs typeface="+mn-cs"/>
            </a:endParaRPr>
          </a:p>
          <a:p>
            <a:pPr lvl="0"/>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Click to move the dot along the continuum and explain that gender expression is also on a continuum. The left side refers to people who express who they are in a feminine way, by following the messages society communicates about the way women and girls should behave, dress, think, etc. The right side refers to people who express themselves in a masculine way, by following the messages society communicates about the way boys and men should behave, dress, think, etc. Some people may express themselves in ways where they combine both feminine and masculine characteristics—we refer to them as “androgynous.”</a:t>
            </a:r>
            <a:endParaRPr lang="en-US" sz="1200" kern="1200" dirty="0">
              <a:solidFill>
                <a:schemeClr val="tx1"/>
              </a:solidFill>
              <a:effectLst/>
              <a:latin typeface="+mn-lt"/>
              <a:ea typeface="+mn-ea"/>
              <a:cs typeface="+mn-cs"/>
            </a:endParaRPr>
          </a:p>
          <a:p>
            <a:pPr lvl="0"/>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Our gender expression changes from year to year, month to month, even day to day, and we don’t even think about it. For example: You are a girl. When you leave the house in the morning you are wearing a dress and you make sure to have breakfast ready for your siblings—your gender expression is very feminine and you are very much on the left side of the continuum. At school that same day, you lead a student meeting because you are the class president—here your gender expression leans toward what is perceived as male, e.g., leading a group, being very vocal. You return home at the end of the day and immediately start helping your mother in the kitchen while your father and brothers watch television—you are back to playing a traditionally feminine role again.</a:t>
            </a:r>
            <a:endParaRPr lang="en-US" sz="1200" kern="1200" dirty="0">
              <a:solidFill>
                <a:schemeClr val="tx1"/>
              </a:solidFill>
              <a:effectLst/>
              <a:latin typeface="+mn-lt"/>
              <a:ea typeface="+mn-ea"/>
              <a:cs typeface="+mn-cs"/>
            </a:endParaRPr>
          </a:p>
          <a:p>
            <a:pPr lvl="0"/>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Click and read the definition of gender norms.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0EEA7F-34D5-42D3-8715-45CDC39533A5}" type="slidenum">
              <a:rPr lang="en-US" smtClean="0"/>
              <a:t>17</a:t>
            </a:fld>
            <a:endParaRPr lang="en-US"/>
          </a:p>
        </p:txBody>
      </p:sp>
    </p:spTree>
    <p:extLst>
      <p:ext uri="{BB962C8B-B14F-4D97-AF65-F5344CB8AC3E}">
        <p14:creationId xmlns:p14="http://schemas.microsoft.com/office/powerpoint/2010/main" val="2385795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pPr lvl="0"/>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Read the definition of gender identity.</a:t>
            </a:r>
            <a:endParaRPr lang="en-US" sz="1200" kern="1200" dirty="0">
              <a:solidFill>
                <a:schemeClr val="tx1"/>
              </a:solidFill>
              <a:effectLst/>
              <a:latin typeface="+mn-lt"/>
              <a:ea typeface="+mn-ea"/>
              <a:cs typeface="+mn-cs"/>
            </a:endParaRPr>
          </a:p>
          <a:p>
            <a:pPr lvl="0"/>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Click and read the definition of transgender.</a:t>
            </a:r>
            <a:endParaRPr lang="en-US" sz="1200" kern="1200" dirty="0">
              <a:solidFill>
                <a:schemeClr val="tx1"/>
              </a:solidFill>
              <a:effectLst/>
              <a:latin typeface="+mn-lt"/>
              <a:ea typeface="+mn-ea"/>
              <a:cs typeface="+mn-cs"/>
            </a:endParaRPr>
          </a:p>
          <a:p>
            <a:pPr lvl="0"/>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Click (to reveal the red check mark on the box </a:t>
            </a:r>
            <a:r>
              <a:rPr lang="en-ZA" sz="1200" kern="1200" dirty="0" err="1">
                <a:solidFill>
                  <a:schemeClr val="tx1"/>
                </a:solidFill>
                <a:effectLst/>
                <a:latin typeface="+mn-lt"/>
                <a:ea typeface="+mn-ea"/>
                <a:cs typeface="+mn-cs"/>
              </a:rPr>
              <a:t>labeled</a:t>
            </a:r>
            <a:r>
              <a:rPr lang="en-ZA" sz="1200" kern="1200" dirty="0">
                <a:solidFill>
                  <a:schemeClr val="tx1"/>
                </a:solidFill>
                <a:effectLst/>
                <a:latin typeface="+mn-lt"/>
                <a:ea typeface="+mn-ea"/>
                <a:cs typeface="+mn-cs"/>
              </a:rPr>
              <a:t> “Male”) and explain that, for example, if someone is assigned male sex at birth, and their gender identity is woman, they can be considered a transgender woman. Click to reveal the words “transgender woman.”</a:t>
            </a:r>
            <a:endParaRPr lang="en-US" sz="1200" kern="1200" dirty="0">
              <a:solidFill>
                <a:schemeClr val="tx1"/>
              </a:solidFill>
              <a:effectLst/>
              <a:latin typeface="+mn-lt"/>
              <a:ea typeface="+mn-ea"/>
              <a:cs typeface="+mn-cs"/>
            </a:endParaRPr>
          </a:p>
          <a:p>
            <a:pPr lvl="0"/>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Explain that gender identity is on a continuum. The far left side of the continuum refers to people who identify with the roles society has set for women, whereas the right side refers to people who identify with the roles society has set for men. Everyone forms their gender identity at around the age of 3 and after that age it is very difficult to change the identity. Our gender identity is formed by the influence of biology, society, and events in our lives.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0EEA7F-34D5-42D3-8715-45CDC39533A5}" type="slidenum">
              <a:rPr lang="en-US" smtClean="0"/>
              <a:t>18</a:t>
            </a:fld>
            <a:endParaRPr lang="en-US"/>
          </a:p>
        </p:txBody>
      </p:sp>
    </p:spTree>
    <p:extLst>
      <p:ext uri="{BB962C8B-B14F-4D97-AF65-F5344CB8AC3E}">
        <p14:creationId xmlns:p14="http://schemas.microsoft.com/office/powerpoint/2010/main" val="3163458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endParaRPr lang="en-US" sz="1200" b="1"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Read the definition of sexual orientation.</a:t>
            </a:r>
            <a:endParaRPr lang="en-US" sz="1200" kern="1200" dirty="0">
              <a:solidFill>
                <a:schemeClr val="tx1"/>
              </a:solidFill>
              <a:effectLst/>
              <a:latin typeface="+mn-lt"/>
              <a:ea typeface="+mn-ea"/>
              <a:cs typeface="+mn-cs"/>
            </a:endParaRPr>
          </a:p>
          <a:p>
            <a:pPr lvl="0"/>
            <a:endParaRPr lang="en-ZA" sz="1200" kern="1200" dirty="0">
              <a:solidFill>
                <a:schemeClr val="tx1"/>
              </a:solidFill>
              <a:effectLst/>
              <a:latin typeface="+mn-lt"/>
              <a:ea typeface="+mn-ea"/>
              <a:cs typeface="+mn-cs"/>
            </a:endParaRPr>
          </a:p>
          <a:p>
            <a:pPr lvl="0"/>
            <a:r>
              <a:rPr lang="en-ZA" sz="1200" kern="1200" dirty="0">
                <a:solidFill>
                  <a:schemeClr val="tx1"/>
                </a:solidFill>
                <a:effectLst/>
                <a:latin typeface="+mn-lt"/>
                <a:ea typeface="+mn-ea"/>
                <a:cs typeface="+mn-cs"/>
              </a:rPr>
              <a:t>Click and read the definition of heterosexuality.</a:t>
            </a:r>
            <a:endParaRPr lang="en-US" sz="1200" kern="1200" dirty="0">
              <a:solidFill>
                <a:schemeClr val="tx1"/>
              </a:solidFill>
              <a:effectLst/>
              <a:latin typeface="+mn-lt"/>
              <a:ea typeface="+mn-ea"/>
              <a:cs typeface="+mn-cs"/>
            </a:endParaRPr>
          </a:p>
          <a:p>
            <a:pPr lvl="0"/>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Click to move the dot along the continuum, and explain that sexual orientation is on a continuum.</a:t>
            </a:r>
            <a:endParaRPr lang="en-US" sz="1200" kern="1200" dirty="0">
              <a:solidFill>
                <a:schemeClr val="tx1"/>
              </a:solidFill>
              <a:effectLst/>
              <a:latin typeface="+mn-lt"/>
              <a:ea typeface="+mn-ea"/>
              <a:cs typeface="+mn-cs"/>
            </a:endParaRPr>
          </a:p>
          <a:p>
            <a:pPr lvl="0"/>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Explain that people often get “gender” and “sexual orientation” confused. Gender has to do with how you express yourself as a man or a woman, whereas sexual orientation has to do with whom you are attracted to sexually and romantically. We often falsely assume that a man who is considered tough must be straight, or that a man who is considered sensitive must be gay. However, the exact opposite could be true, because gender roles and sexual orientation are two totally different things.</a:t>
            </a:r>
            <a:endParaRPr lang="en-US" sz="1200" kern="1200" dirty="0">
              <a:solidFill>
                <a:schemeClr val="tx1"/>
              </a:solidFill>
              <a:effectLst/>
              <a:latin typeface="+mn-lt"/>
              <a:ea typeface="+mn-ea"/>
              <a:cs typeface="+mn-cs"/>
            </a:endParaRPr>
          </a:p>
          <a:p>
            <a:pPr lvl="0"/>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Some people are asexual, meaning they are not sexually attracted to anyone and/or have no desire to act on their attraction to anyone. Sometimes, however, asexual people experience affectionate/romantic attraction to others.</a:t>
            </a:r>
            <a:endParaRPr lang="en-US" sz="1200" kern="1200" dirty="0">
              <a:solidFill>
                <a:schemeClr val="tx1"/>
              </a:solidFill>
              <a:effectLst/>
              <a:latin typeface="+mn-lt"/>
              <a:ea typeface="+mn-ea"/>
              <a:cs typeface="+mn-cs"/>
            </a:endParaRPr>
          </a:p>
          <a:p>
            <a:pPr lvl="0"/>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Some people do not like labels and do not use them to define their sexual identity. Others identify as “questioning,” a term used to describe a person who is unsure of or exploring her/his sexual orientation.</a:t>
            </a:r>
            <a:endParaRPr lang="en-US" sz="1200" kern="1200" dirty="0">
              <a:solidFill>
                <a:schemeClr val="tx1"/>
              </a:solidFill>
              <a:effectLst/>
              <a:latin typeface="+mn-lt"/>
              <a:ea typeface="+mn-ea"/>
              <a:cs typeface="+mn-cs"/>
            </a:endParaRPr>
          </a:p>
          <a:p>
            <a:pPr lvl="0"/>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Sexual orientation is not a choice. We do not choose to be either gay, lesbian, bisexual or heterosexual.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0EEA7F-34D5-42D3-8715-45CDC39533A5}" type="slidenum">
              <a:rPr lang="en-US" smtClean="0"/>
              <a:t>19</a:t>
            </a:fld>
            <a:endParaRPr lang="en-US"/>
          </a:p>
        </p:txBody>
      </p:sp>
    </p:spTree>
    <p:extLst>
      <p:ext uri="{BB962C8B-B14F-4D97-AF65-F5344CB8AC3E}">
        <p14:creationId xmlns:p14="http://schemas.microsoft.com/office/powerpoint/2010/main" val="2967707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pPr lvl="0"/>
            <a:endParaRPr lang="en-Z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kern="1200" dirty="0">
                <a:solidFill>
                  <a:schemeClr val="tx1"/>
                </a:solidFill>
                <a:effectLst/>
                <a:latin typeface="+mn-lt"/>
                <a:ea typeface="+mn-ea"/>
                <a:cs typeface="+mn-cs"/>
              </a:rPr>
              <a:t>This is the </a:t>
            </a:r>
            <a:r>
              <a:rPr lang="en-ZA" sz="1200" kern="1200" dirty="0" err="1">
                <a:solidFill>
                  <a:schemeClr val="tx1"/>
                </a:solidFill>
                <a:effectLst/>
                <a:latin typeface="+mn-lt"/>
                <a:ea typeface="+mn-ea"/>
                <a:cs typeface="+mn-cs"/>
              </a:rPr>
              <a:t>Genderbread</a:t>
            </a:r>
            <a:r>
              <a:rPr lang="en-ZA" sz="1200" kern="1200" dirty="0">
                <a:solidFill>
                  <a:schemeClr val="tx1"/>
                </a:solidFill>
                <a:effectLst/>
                <a:latin typeface="+mn-lt"/>
                <a:ea typeface="+mn-ea"/>
                <a:cs typeface="+mn-cs"/>
              </a:rPr>
              <a:t> Person. Now you should understand all of the concepts presented here. It is important to remember that gender identity, gender expression, biological sex, and sexual orientation do not determine one another. Gender identity and expression are not signs that a person is gay or heterosexual. A person’s biological sex does not determine their gender identity or how they express their gender (e.g., a transgender person).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4A58D-3B30-405F-8684-81225A90FF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762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Gender refers to a socially constructed set of economic, social, and political roles, responsibilities, rights, entitlements obligations, associated with being female and male, as well as the power relations between and among women and men, boys and girls. Ones’ gender identity may or may not correlate with ones’ sex assigned at birth. The definition and expectations of what it means to be a woman or girl and a man or boy, and sanctions for not adhering to those expectations, vary across cultures, over time, and throughout the life course; they also often intersect with other factors such as race, class, age and sexual orientation.</a:t>
            </a:r>
          </a:p>
        </p:txBody>
      </p:sp>
      <p:sp>
        <p:nvSpPr>
          <p:cNvPr id="4" name="Slide Number Placeholder 3"/>
          <p:cNvSpPr>
            <a:spLocks noGrp="1"/>
          </p:cNvSpPr>
          <p:nvPr>
            <p:ph type="sldNum" sz="quarter" idx="10"/>
          </p:nvPr>
        </p:nvSpPr>
        <p:spPr/>
        <p:txBody>
          <a:bodyPr/>
          <a:lstStyle/>
          <a:p>
            <a:fld id="{A80EEA7F-34D5-42D3-8715-45CDC39533A5}" type="slidenum">
              <a:rPr lang="en-US" smtClean="0"/>
              <a:t>3</a:t>
            </a:fld>
            <a:endParaRPr lang="en-US"/>
          </a:p>
        </p:txBody>
      </p:sp>
    </p:spTree>
    <p:extLst>
      <p:ext uri="{BB962C8B-B14F-4D97-AF65-F5344CB8AC3E}">
        <p14:creationId xmlns:p14="http://schemas.microsoft.com/office/powerpoint/2010/main" val="3576622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Gender identity, gender expression, biological sex, and sexual orientation are all on continuums. This is an example of where someone may fall on the four different continuums.</a:t>
            </a:r>
          </a:p>
        </p:txBody>
      </p:sp>
      <p:sp>
        <p:nvSpPr>
          <p:cNvPr id="4" name="Slide Number Placeholder 3"/>
          <p:cNvSpPr>
            <a:spLocks noGrp="1"/>
          </p:cNvSpPr>
          <p:nvPr>
            <p:ph type="sldNum" sz="quarter" idx="10"/>
          </p:nvPr>
        </p:nvSpPr>
        <p:spPr/>
        <p:txBody>
          <a:bodyPr/>
          <a:lstStyle/>
          <a:p>
            <a:fld id="{A80EEA7F-34D5-42D3-8715-45CDC39533A5}" type="slidenum">
              <a:rPr lang="en-US" smtClean="0"/>
              <a:t>21</a:t>
            </a:fld>
            <a:endParaRPr lang="en-US"/>
          </a:p>
        </p:txBody>
      </p:sp>
    </p:spTree>
    <p:extLst>
      <p:ext uri="{BB962C8B-B14F-4D97-AF65-F5344CB8AC3E}">
        <p14:creationId xmlns:p14="http://schemas.microsoft.com/office/powerpoint/2010/main" val="1218515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Read the information on the slide.</a:t>
            </a:r>
          </a:p>
          <a:p>
            <a:endParaRPr lang="en-US" dirty="0"/>
          </a:p>
        </p:txBody>
      </p:sp>
      <p:sp>
        <p:nvSpPr>
          <p:cNvPr id="4" name="Slide Number Placeholder 3"/>
          <p:cNvSpPr>
            <a:spLocks noGrp="1"/>
          </p:cNvSpPr>
          <p:nvPr>
            <p:ph type="sldNum" sz="quarter" idx="10"/>
          </p:nvPr>
        </p:nvSpPr>
        <p:spPr/>
        <p:txBody>
          <a:bodyPr/>
          <a:lstStyle/>
          <a:p>
            <a:fld id="{A80EEA7F-34D5-42D3-8715-45CDC39533A5}" type="slidenum">
              <a:rPr lang="en-US" smtClean="0"/>
              <a:t>22</a:t>
            </a:fld>
            <a:endParaRPr lang="en-US"/>
          </a:p>
        </p:txBody>
      </p:sp>
    </p:spTree>
    <p:extLst>
      <p:ext uri="{BB962C8B-B14F-4D97-AF65-F5344CB8AC3E}">
        <p14:creationId xmlns:p14="http://schemas.microsoft.com/office/powerpoint/2010/main" val="3422021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Read the information on the slide.</a:t>
            </a:r>
          </a:p>
          <a:p>
            <a:endParaRPr lang="en-US" dirty="0"/>
          </a:p>
        </p:txBody>
      </p:sp>
      <p:sp>
        <p:nvSpPr>
          <p:cNvPr id="4" name="Slide Number Placeholder 3"/>
          <p:cNvSpPr>
            <a:spLocks noGrp="1"/>
          </p:cNvSpPr>
          <p:nvPr>
            <p:ph type="sldNum" sz="quarter" idx="10"/>
          </p:nvPr>
        </p:nvSpPr>
        <p:spPr/>
        <p:txBody>
          <a:bodyPr/>
          <a:lstStyle/>
          <a:p>
            <a:fld id="{A80EEA7F-34D5-42D3-8715-45CDC39533A5}" type="slidenum">
              <a:rPr lang="en-US" smtClean="0"/>
              <a:t>23</a:t>
            </a:fld>
            <a:endParaRPr lang="en-US"/>
          </a:p>
        </p:txBody>
      </p:sp>
    </p:spTree>
    <p:extLst>
      <p:ext uri="{BB962C8B-B14F-4D97-AF65-F5344CB8AC3E}">
        <p14:creationId xmlns:p14="http://schemas.microsoft.com/office/powerpoint/2010/main" val="3981479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r>
              <a:rPr lang="en-US" sz="1200" b="1" kern="1200" dirty="0">
                <a:solidFill>
                  <a:schemeClr val="tx1"/>
                </a:solidFill>
                <a:effectLst/>
                <a:latin typeface="+mn-lt"/>
                <a:ea typeface="+mn-ea"/>
                <a:cs typeface="+mn-cs"/>
              </a:rPr>
              <a:t>Facilitator discussion points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Read the information on the slide.</a:t>
            </a:r>
          </a:p>
          <a:p>
            <a:endParaRPr lang="en-US" altLang="en-US" dirty="0">
              <a:latin typeface="Arial" pitchFamily="34" charset="0"/>
            </a:endParaRPr>
          </a:p>
        </p:txBody>
      </p:sp>
      <p:sp>
        <p:nvSpPr>
          <p:cNvPr id="245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202BA3B-0A9D-45CD-BCFF-9C0C9B728F25}" type="slidenum">
              <a:rPr lang="en-US" altLang="en-US" smtClean="0"/>
              <a:pPr eaLnBrk="1" hangingPunct="1">
                <a:spcBef>
                  <a:spcPct val="0"/>
                </a:spcBef>
              </a:pPr>
              <a:t>24</a:t>
            </a:fld>
            <a:endParaRPr lang="en-US" altLang="en-US"/>
          </a:p>
        </p:txBody>
      </p:sp>
    </p:spTree>
    <p:extLst>
      <p:ext uri="{BB962C8B-B14F-4D97-AF65-F5344CB8AC3E}">
        <p14:creationId xmlns:p14="http://schemas.microsoft.com/office/powerpoint/2010/main" val="4273670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Gender roles consist of activities that women and men engage in with varying frequency.</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Gender roles are usually learned during childhood and can change over time as a result of social and/or political changes.</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often lead to the perception of gender roles as natural, biologically derived, or historically confirmed—and therefore valid. This leads to the creation and perpetuation of gender stereotypes.</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1D848C2-862C-48CF-A566-F1A794D86A11}" type="slidenum">
              <a:rPr lang="en-US" smtClean="0"/>
              <a:pPr/>
              <a:t>4</a:t>
            </a:fld>
            <a:endParaRPr lang="en-US" dirty="0"/>
          </a:p>
        </p:txBody>
      </p:sp>
    </p:spTree>
    <p:extLst>
      <p:ext uri="{BB962C8B-B14F-4D97-AF65-F5344CB8AC3E}">
        <p14:creationId xmlns:p14="http://schemas.microsoft.com/office/powerpoint/2010/main" val="623507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gender stereotype consists of beliefs about the psychological traits and characteristics, as well as the activities and behaviors, appropriate for women and men. Whereas gender roles are defined by behaviors, gender stereotypes are beliefs and attitudes about femininity and masculinity.</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Gender roles and gender stereotypes are related. When people associate a pattern of behavior with either women or men, they may overlook individual variations and exceptions and come to believe that the behavior is inevitably associated with one gender but not the other. As such, gender roles provide the material for gender stereotypes.</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Gender stereotypes are very influential and they establish social categories for women and men. They fulfill the function of maintaining a hierarchical/unequal relationship between women and men. Gender stereotypes change very slowly; this may help to partially explain why gender discrimination persists even though gender roles change.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80EEA7F-34D5-42D3-8715-45CDC39533A5}" type="slidenum">
              <a:rPr lang="en-US" smtClean="0"/>
              <a:t>5</a:t>
            </a:fld>
            <a:endParaRPr lang="en-US"/>
          </a:p>
        </p:txBody>
      </p:sp>
    </p:spTree>
    <p:extLst>
      <p:ext uri="{BB962C8B-B14F-4D97-AF65-F5344CB8AC3E}">
        <p14:creationId xmlns:p14="http://schemas.microsoft.com/office/powerpoint/2010/main" val="3433842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Why</a:t>
            </a:r>
            <a:r>
              <a:rPr lang="en-US" baseline="0" dirty="0"/>
              <a:t> is treating everyone the same problematic here?</a:t>
            </a:r>
          </a:p>
          <a:p>
            <a:endParaRPr lang="en-US" baseline="0" dirty="0"/>
          </a:p>
          <a:p>
            <a:r>
              <a:rPr lang="en-US" baseline="0" dirty="0"/>
              <a:t>Explain: Like these animals, people have varying biological but also sociological constraints and advantages that must be accommodated.  </a:t>
            </a:r>
            <a:endParaRPr lang="en-US" dirty="0"/>
          </a:p>
        </p:txBody>
      </p:sp>
      <p:sp>
        <p:nvSpPr>
          <p:cNvPr id="4" name="Slide Number Placeholder 3"/>
          <p:cNvSpPr>
            <a:spLocks noGrp="1"/>
          </p:cNvSpPr>
          <p:nvPr>
            <p:ph type="sldNum" sz="quarter" idx="10"/>
          </p:nvPr>
        </p:nvSpPr>
        <p:spPr/>
        <p:txBody>
          <a:bodyPr/>
          <a:lstStyle/>
          <a:p>
            <a:fld id="{B1D848C2-862C-48CF-A566-F1A794D86A11}" type="slidenum">
              <a:rPr lang="en-US" smtClean="0"/>
              <a:pPr/>
              <a:t>6</a:t>
            </a:fld>
            <a:endParaRPr lang="en-US" dirty="0"/>
          </a:p>
        </p:txBody>
      </p:sp>
    </p:spTree>
    <p:extLst>
      <p:ext uri="{BB962C8B-B14F-4D97-AF65-F5344CB8AC3E}">
        <p14:creationId xmlns:p14="http://schemas.microsoft.com/office/powerpoint/2010/main" val="2873896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Explain that gender equality is the goal. But to reach that goal, sometimes you have to treat people differently, or distribute resources that are not perfectly equal, to make up for disadvantages that individuals may have biologically or because of inequities of the past. For example, in many societies, women do not have the same opportunities for education because of higher preference for the boy child. Thus, girls are often not able to advance educationally, economically, and so forth.</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the first illustration, the three people are given the same size boxes despite their different heights, and the only person able to reach the apple on the tree is the tallest person. This illustration displays inequality in outcomes (reaching an apple on the tree) because boxes were not tailored to the capacities of the individuals (their differing heights). In the second illustration, boxes are equitably distributed and are tailored to the capacities of the individuals (the shortest person has the tallest box), and therefore there is equality since all three people are able to reach the apples.</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1D848C2-862C-48CF-A566-F1A794D86A11}" type="slidenum">
              <a:rPr lang="en-US" smtClean="0"/>
              <a:pPr/>
              <a:t>7</a:t>
            </a:fld>
            <a:endParaRPr lang="en-US" dirty="0"/>
          </a:p>
        </p:txBody>
      </p:sp>
    </p:spTree>
    <p:extLst>
      <p:ext uri="{BB962C8B-B14F-4D97-AF65-F5344CB8AC3E}">
        <p14:creationId xmlns:p14="http://schemas.microsoft.com/office/powerpoint/2010/main" val="3326779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848C2-862C-48CF-A566-F1A794D86A11}" type="slidenum">
              <a:rPr lang="en-US" smtClean="0"/>
              <a:pPr/>
              <a:t>8</a:t>
            </a:fld>
            <a:endParaRPr lang="en-US" dirty="0"/>
          </a:p>
        </p:txBody>
      </p:sp>
    </p:spTree>
    <p:extLst>
      <p:ext uri="{BB962C8B-B14F-4D97-AF65-F5344CB8AC3E}">
        <p14:creationId xmlns:p14="http://schemas.microsoft.com/office/powerpoint/2010/main" val="100562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Gender mainstreaming could include things like gender sensitivity training for staff, offering family leave and flex work policies to recognize caregiving roles, and offering breastfeeding or childcare centers.</a:t>
            </a:r>
          </a:p>
        </p:txBody>
      </p:sp>
      <p:sp>
        <p:nvSpPr>
          <p:cNvPr id="4" name="Slide Number Placeholder 3"/>
          <p:cNvSpPr>
            <a:spLocks noGrp="1"/>
          </p:cNvSpPr>
          <p:nvPr>
            <p:ph type="sldNum" sz="quarter" idx="10"/>
          </p:nvPr>
        </p:nvSpPr>
        <p:spPr/>
        <p:txBody>
          <a:bodyPr/>
          <a:lstStyle/>
          <a:p>
            <a:fld id="{DDE4A58D-3B30-405F-8684-81225A90FF04}" type="slidenum">
              <a:rPr lang="en-US" smtClean="0"/>
              <a:t>9</a:t>
            </a:fld>
            <a:endParaRPr lang="en-US"/>
          </a:p>
        </p:txBody>
      </p:sp>
    </p:spTree>
    <p:extLst>
      <p:ext uri="{BB962C8B-B14F-4D97-AF65-F5344CB8AC3E}">
        <p14:creationId xmlns:p14="http://schemas.microsoft.com/office/powerpoint/2010/main" val="2949744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Read the information on the slide.</a:t>
            </a:r>
          </a:p>
          <a:p>
            <a:endParaRPr lang="en-US" dirty="0"/>
          </a:p>
        </p:txBody>
      </p:sp>
      <p:sp>
        <p:nvSpPr>
          <p:cNvPr id="4" name="Slide Number Placeholder 3"/>
          <p:cNvSpPr>
            <a:spLocks noGrp="1"/>
          </p:cNvSpPr>
          <p:nvPr>
            <p:ph type="sldNum" sz="quarter" idx="10"/>
          </p:nvPr>
        </p:nvSpPr>
        <p:spPr/>
        <p:txBody>
          <a:bodyPr/>
          <a:lstStyle/>
          <a:p>
            <a:fld id="{A80EEA7F-34D5-42D3-8715-45CDC39533A5}" type="slidenum">
              <a:rPr lang="en-US" smtClean="0"/>
              <a:t>10</a:t>
            </a:fld>
            <a:endParaRPr lang="en-US"/>
          </a:p>
        </p:txBody>
      </p:sp>
    </p:spTree>
    <p:extLst>
      <p:ext uri="{BB962C8B-B14F-4D97-AF65-F5344CB8AC3E}">
        <p14:creationId xmlns:p14="http://schemas.microsoft.com/office/powerpoint/2010/main" val="2588012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7.emf"/><Relationship Id="rId4" Type="http://schemas.openxmlformats.org/officeDocument/2006/relationships/image" Target="../media/image6.jp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jpg"/><Relationship Id="rId9"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6.jp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7" name="Freeform 9"/>
          <p:cNvSpPr>
            <a:spLocks/>
          </p:cNvSpPr>
          <p:nvPr userDrawn="1"/>
        </p:nvSpPr>
        <p:spPr bwMode="auto">
          <a:xfrm>
            <a:off x="1" y="0"/>
            <a:ext cx="8255000" cy="5745695"/>
          </a:xfrm>
          <a:custGeom>
            <a:avLst/>
            <a:gdLst>
              <a:gd name="T0" fmla="*/ 0 w 2599"/>
              <a:gd name="T1" fmla="*/ 0 h 1808"/>
              <a:gd name="T2" fmla="*/ 0 w 2599"/>
              <a:gd name="T3" fmla="*/ 1783 h 1808"/>
              <a:gd name="T4" fmla="*/ 441 w 2599"/>
              <a:gd name="T5" fmla="*/ 1805 h 1808"/>
              <a:gd name="T6" fmla="*/ 986 w 2599"/>
              <a:gd name="T7" fmla="*/ 1729 h 1808"/>
              <a:gd name="T8" fmla="*/ 1612 w 2599"/>
              <a:gd name="T9" fmla="*/ 1471 h 1808"/>
              <a:gd name="T10" fmla="*/ 2173 w 2599"/>
              <a:gd name="T11" fmla="*/ 995 h 1808"/>
              <a:gd name="T12" fmla="*/ 2543 w 2599"/>
              <a:gd name="T13" fmla="*/ 262 h 1808"/>
              <a:gd name="T14" fmla="*/ 2599 w 2599"/>
              <a:gd name="T15" fmla="*/ 0 h 1808"/>
              <a:gd name="T16" fmla="*/ 0 w 2599"/>
              <a:gd name="T17" fmla="*/ 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9" h="1808">
                <a:moveTo>
                  <a:pt x="0" y="0"/>
                </a:moveTo>
                <a:cubicBezTo>
                  <a:pt x="0" y="1783"/>
                  <a:pt x="0" y="1783"/>
                  <a:pt x="0" y="1783"/>
                </a:cubicBezTo>
                <a:cubicBezTo>
                  <a:pt x="240" y="1808"/>
                  <a:pt x="441" y="1805"/>
                  <a:pt x="441" y="1805"/>
                </a:cubicBezTo>
                <a:cubicBezTo>
                  <a:pt x="594" y="1805"/>
                  <a:pt x="775" y="1780"/>
                  <a:pt x="986" y="1729"/>
                </a:cubicBezTo>
                <a:cubicBezTo>
                  <a:pt x="1197" y="1678"/>
                  <a:pt x="1405" y="1592"/>
                  <a:pt x="1612" y="1471"/>
                </a:cubicBezTo>
                <a:cubicBezTo>
                  <a:pt x="1819" y="1351"/>
                  <a:pt x="2006" y="1193"/>
                  <a:pt x="2173" y="995"/>
                </a:cubicBezTo>
                <a:cubicBezTo>
                  <a:pt x="2339" y="798"/>
                  <a:pt x="2464" y="554"/>
                  <a:pt x="2543" y="262"/>
                </a:cubicBezTo>
                <a:cubicBezTo>
                  <a:pt x="2565" y="179"/>
                  <a:pt x="2584" y="92"/>
                  <a:pt x="2599" y="0"/>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ctrTitle"/>
          </p:nvPr>
        </p:nvSpPr>
        <p:spPr>
          <a:xfrm>
            <a:off x="595314" y="436564"/>
            <a:ext cx="4751386" cy="2316162"/>
          </a:xfrm>
        </p:spPr>
        <p:txBody>
          <a:bodyPr anchor="b">
            <a:noAutofit/>
          </a:bodyPr>
          <a:lstStyle>
            <a:lvl1pPr algn="l">
              <a:lnSpc>
                <a:spcPct val="85000"/>
              </a:lnSpc>
              <a:defRPr sz="4200"/>
            </a:lvl1pPr>
          </a:lstStyle>
          <a:p>
            <a:r>
              <a:rPr lang="en-US"/>
              <a:t>Click to edit Master title style</a:t>
            </a:r>
            <a:endParaRPr lang="en-IE" dirty="0"/>
          </a:p>
        </p:txBody>
      </p:sp>
      <p:sp>
        <p:nvSpPr>
          <p:cNvPr id="3" name="Subtitle 2"/>
          <p:cNvSpPr>
            <a:spLocks noGrp="1"/>
          </p:cNvSpPr>
          <p:nvPr>
            <p:ph type="subTitle" idx="1"/>
          </p:nvPr>
        </p:nvSpPr>
        <p:spPr>
          <a:xfrm>
            <a:off x="595314" y="3003739"/>
            <a:ext cx="3798266" cy="385763"/>
          </a:xfrm>
        </p:spPr>
        <p:txBody>
          <a:bodyPr>
            <a:noAutofit/>
          </a:bodyPr>
          <a:lstStyle>
            <a:lvl1pPr marL="0" indent="0" algn="l">
              <a:buNone/>
              <a:defRPr sz="1800" b="1" baseline="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2166" t="16770" r="12166" b="16770"/>
          <a:stretch/>
        </p:blipFill>
        <p:spPr>
          <a:xfrm>
            <a:off x="6613525" y="5099050"/>
            <a:ext cx="2152622" cy="1420080"/>
          </a:xfrm>
          <a:prstGeom prst="rect">
            <a:avLst/>
          </a:prstGeom>
          <a:noFill/>
          <a:ln>
            <a:noFill/>
          </a:ln>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0074" y="5956643"/>
            <a:ext cx="1197769" cy="227576"/>
          </a:xfrm>
          <a:prstGeom prst="rect">
            <a:avLst/>
          </a:prstGeom>
          <a:noFill/>
          <a:ln>
            <a:noFill/>
          </a:ln>
        </p:spPr>
      </p:pic>
      <p:sp>
        <p:nvSpPr>
          <p:cNvPr id="11" name="Text Placeholder 10"/>
          <p:cNvSpPr>
            <a:spLocks noGrp="1"/>
          </p:cNvSpPr>
          <p:nvPr>
            <p:ph type="body" sz="quarter" idx="13"/>
          </p:nvPr>
        </p:nvSpPr>
        <p:spPr>
          <a:xfrm>
            <a:off x="595486" y="3347901"/>
            <a:ext cx="3798094" cy="1228725"/>
          </a:xfrm>
        </p:spPr>
        <p:txBody>
          <a:bodyPr>
            <a:noAutofit/>
          </a:bodyPr>
          <a:lstStyle>
            <a:lvl1pPr marL="0" indent="0">
              <a:spcBef>
                <a:spcPts val="0"/>
              </a:spcBef>
              <a:buNone/>
              <a:defRPr sz="1800" b="1" baseline="0">
                <a:solidFill>
                  <a:schemeClr val="bg1"/>
                </a:solidFill>
              </a:defRPr>
            </a:lvl1pPr>
            <a:lvl2pPr marL="342900" indent="0">
              <a:buNone/>
              <a:defRPr sz="1425" b="1"/>
            </a:lvl2pPr>
            <a:lvl3pPr marL="685800" indent="0">
              <a:buNone/>
              <a:defRPr sz="1425" b="1"/>
            </a:lvl3pPr>
            <a:lvl4pPr marL="1028700" indent="0">
              <a:buNone/>
              <a:defRPr sz="1425" b="1"/>
            </a:lvl4pPr>
            <a:lvl5pPr marL="1371600" indent="0">
              <a:buNone/>
              <a:defRPr sz="1425" b="1"/>
            </a:lvl5pPr>
          </a:lstStyle>
          <a:p>
            <a:pPr lvl="0"/>
            <a:r>
              <a:rPr lang="en-US"/>
              <a:t>Edit Master text styles</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5314" y="6379314"/>
            <a:ext cx="1677600" cy="111840"/>
          </a:xfrm>
          <a:prstGeom prst="rect">
            <a:avLst/>
          </a:prstGeom>
        </p:spPr>
      </p:pic>
    </p:spTree>
    <p:extLst>
      <p:ext uri="{BB962C8B-B14F-4D97-AF65-F5344CB8AC3E}">
        <p14:creationId xmlns:p14="http://schemas.microsoft.com/office/powerpoint/2010/main" val="438841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Divider slide">
    <p:bg>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F9A87AAE-3EC7-4F6B-9A93-C748DCD1C476}" type="datetime1">
              <a:rPr lang="en-IE" smtClean="0"/>
              <a:t>23/01/2023</a:t>
            </a:fld>
            <a:endParaRPr lang="en-IE"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IE"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6D7C2A8-3574-48AF-9B9F-6538CE887783}" type="slidenum">
              <a:rPr lang="en-IE" smtClean="0"/>
              <a:pPr/>
              <a:t>‹#›</a:t>
            </a:fld>
            <a:endParaRPr lang="en-IE" dirty="0"/>
          </a:p>
        </p:txBody>
      </p:sp>
      <p:sp>
        <p:nvSpPr>
          <p:cNvPr id="2" name="Title 1"/>
          <p:cNvSpPr>
            <a:spLocks noGrp="1"/>
          </p:cNvSpPr>
          <p:nvPr>
            <p:ph type="title"/>
          </p:nvPr>
        </p:nvSpPr>
        <p:spPr>
          <a:xfrm>
            <a:off x="615858" y="492125"/>
            <a:ext cx="4641941" cy="3155873"/>
          </a:xfrm>
        </p:spPr>
        <p:txBody>
          <a:bodyPr>
            <a:noAutofit/>
          </a:bodyPr>
          <a:lstStyle>
            <a:lvl1pPr>
              <a:defRPr sz="4200">
                <a:solidFill>
                  <a:schemeClr val="bg1"/>
                </a:solidFill>
              </a:defRPr>
            </a:lvl1pPr>
          </a:lstStyle>
          <a:p>
            <a:r>
              <a:rPr lang="en-US"/>
              <a:t>Click to edit Master title style</a:t>
            </a:r>
            <a:endParaRPr lang="en-IE" dirty="0"/>
          </a:p>
        </p:txBody>
      </p:sp>
      <p:pic>
        <p:nvPicPr>
          <p:cNvPr id="23" name="Picture 22"/>
          <p:cNvPicPr>
            <a:picLocks noChangeAspect="1"/>
          </p:cNvPicPr>
          <p:nvPr userDrawn="1"/>
        </p:nvPicPr>
        <p:blipFill rotWithShape="1">
          <a:blip r:embed="rId2">
            <a:biLevel thresh="25000"/>
            <a:extLst>
              <a:ext uri="{28A0092B-C50C-407E-A947-70E740481C1C}">
                <a14:useLocalDpi xmlns:a14="http://schemas.microsoft.com/office/drawing/2010/main" val="0"/>
              </a:ext>
            </a:extLst>
          </a:blip>
          <a:srcRect l="11982" t="16649" r="11982" b="16649"/>
          <a:stretch/>
        </p:blipFill>
        <p:spPr>
          <a:xfrm>
            <a:off x="8012905" y="6033760"/>
            <a:ext cx="888207" cy="585234"/>
          </a:xfrm>
          <a:prstGeom prst="rect">
            <a:avLst/>
          </a:prstGeom>
          <a:noFill/>
          <a:ln>
            <a:noFill/>
          </a:ln>
        </p:spPr>
      </p:pic>
      <p:grpSp>
        <p:nvGrpSpPr>
          <p:cNvPr id="24" name="Group 4"/>
          <p:cNvGrpSpPr>
            <a:grpSpLocks noChangeAspect="1"/>
          </p:cNvGrpSpPr>
          <p:nvPr userDrawn="1"/>
        </p:nvGrpSpPr>
        <p:grpSpPr bwMode="auto">
          <a:xfrm>
            <a:off x="6821373" y="339758"/>
            <a:ext cx="1940679" cy="3432065"/>
            <a:chOff x="3114" y="882"/>
            <a:chExt cx="1447" cy="2559"/>
          </a:xfrm>
          <a:solidFill>
            <a:schemeClr val="accent2"/>
          </a:solidFill>
        </p:grpSpPr>
        <p:sp>
          <p:nvSpPr>
            <p:cNvPr id="25" name="Freeform 5"/>
            <p:cNvSpPr>
              <a:spLocks/>
            </p:cNvSpPr>
            <p:nvPr userDrawn="1"/>
          </p:nvSpPr>
          <p:spPr bwMode="auto">
            <a:xfrm>
              <a:off x="3425" y="882"/>
              <a:ext cx="526" cy="500"/>
            </a:xfrm>
            <a:custGeom>
              <a:avLst/>
              <a:gdLst>
                <a:gd name="T0" fmla="*/ 32 w 222"/>
                <a:gd name="T1" fmla="*/ 183 h 211"/>
                <a:gd name="T2" fmla="*/ 111 w 222"/>
                <a:gd name="T3" fmla="*/ 211 h 211"/>
                <a:gd name="T4" fmla="*/ 190 w 222"/>
                <a:gd name="T5" fmla="*/ 183 h 211"/>
                <a:gd name="T6" fmla="*/ 222 w 222"/>
                <a:gd name="T7" fmla="*/ 106 h 211"/>
                <a:gd name="T8" fmla="*/ 190 w 222"/>
                <a:gd name="T9" fmla="*/ 29 h 211"/>
                <a:gd name="T10" fmla="*/ 111 w 222"/>
                <a:gd name="T11" fmla="*/ 0 h 211"/>
                <a:gd name="T12" fmla="*/ 32 w 222"/>
                <a:gd name="T13" fmla="*/ 29 h 211"/>
                <a:gd name="T14" fmla="*/ 0 w 222"/>
                <a:gd name="T15" fmla="*/ 106 h 211"/>
                <a:gd name="T16" fmla="*/ 32 w 222"/>
                <a:gd name="T17" fmla="*/ 18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211">
                  <a:moveTo>
                    <a:pt x="32" y="183"/>
                  </a:moveTo>
                  <a:cubicBezTo>
                    <a:pt x="54" y="202"/>
                    <a:pt x="80" y="211"/>
                    <a:pt x="111" y="211"/>
                  </a:cubicBezTo>
                  <a:cubicBezTo>
                    <a:pt x="142" y="211"/>
                    <a:pt x="168" y="202"/>
                    <a:pt x="190" y="183"/>
                  </a:cubicBezTo>
                  <a:cubicBezTo>
                    <a:pt x="211" y="164"/>
                    <a:pt x="222" y="139"/>
                    <a:pt x="222" y="106"/>
                  </a:cubicBezTo>
                  <a:cubicBezTo>
                    <a:pt x="222" y="74"/>
                    <a:pt x="211" y="48"/>
                    <a:pt x="190" y="29"/>
                  </a:cubicBezTo>
                  <a:cubicBezTo>
                    <a:pt x="168" y="10"/>
                    <a:pt x="142" y="0"/>
                    <a:pt x="111" y="0"/>
                  </a:cubicBezTo>
                  <a:cubicBezTo>
                    <a:pt x="80" y="0"/>
                    <a:pt x="54" y="10"/>
                    <a:pt x="32" y="29"/>
                  </a:cubicBezTo>
                  <a:cubicBezTo>
                    <a:pt x="11" y="48"/>
                    <a:pt x="0" y="74"/>
                    <a:pt x="0" y="106"/>
                  </a:cubicBezTo>
                  <a:cubicBezTo>
                    <a:pt x="0" y="139"/>
                    <a:pt x="11" y="164"/>
                    <a:pt x="32" y="18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6" name="Freeform 6"/>
            <p:cNvSpPr>
              <a:spLocks/>
            </p:cNvSpPr>
            <p:nvPr userDrawn="1"/>
          </p:nvSpPr>
          <p:spPr bwMode="auto">
            <a:xfrm>
              <a:off x="4101" y="1524"/>
              <a:ext cx="460" cy="438"/>
            </a:xfrm>
            <a:custGeom>
              <a:avLst/>
              <a:gdLst>
                <a:gd name="T0" fmla="*/ 166 w 194"/>
                <a:gd name="T1" fmla="*/ 26 h 185"/>
                <a:gd name="T2" fmla="*/ 97 w 194"/>
                <a:gd name="T3" fmla="*/ 0 h 185"/>
                <a:gd name="T4" fmla="*/ 29 w 194"/>
                <a:gd name="T5" fmla="*/ 26 h 185"/>
                <a:gd name="T6" fmla="*/ 0 w 194"/>
                <a:gd name="T7" fmla="*/ 93 h 185"/>
                <a:gd name="T8" fmla="*/ 29 w 194"/>
                <a:gd name="T9" fmla="*/ 161 h 185"/>
                <a:gd name="T10" fmla="*/ 97 w 194"/>
                <a:gd name="T11" fmla="*/ 185 h 185"/>
                <a:gd name="T12" fmla="*/ 166 w 194"/>
                <a:gd name="T13" fmla="*/ 161 h 185"/>
                <a:gd name="T14" fmla="*/ 194 w 194"/>
                <a:gd name="T15" fmla="*/ 93 h 185"/>
                <a:gd name="T16" fmla="*/ 166 w 194"/>
                <a:gd name="T17" fmla="*/ 2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85">
                  <a:moveTo>
                    <a:pt x="166" y="26"/>
                  </a:moveTo>
                  <a:cubicBezTo>
                    <a:pt x="147" y="9"/>
                    <a:pt x="124" y="0"/>
                    <a:pt x="97" y="0"/>
                  </a:cubicBezTo>
                  <a:cubicBezTo>
                    <a:pt x="70" y="0"/>
                    <a:pt x="47" y="9"/>
                    <a:pt x="29" y="26"/>
                  </a:cubicBezTo>
                  <a:cubicBezTo>
                    <a:pt x="10" y="42"/>
                    <a:pt x="0" y="65"/>
                    <a:pt x="0" y="93"/>
                  </a:cubicBezTo>
                  <a:cubicBezTo>
                    <a:pt x="0" y="122"/>
                    <a:pt x="10" y="144"/>
                    <a:pt x="29" y="161"/>
                  </a:cubicBezTo>
                  <a:cubicBezTo>
                    <a:pt x="47" y="177"/>
                    <a:pt x="70" y="185"/>
                    <a:pt x="97" y="185"/>
                  </a:cubicBezTo>
                  <a:cubicBezTo>
                    <a:pt x="124" y="185"/>
                    <a:pt x="147" y="177"/>
                    <a:pt x="166" y="161"/>
                  </a:cubicBezTo>
                  <a:cubicBezTo>
                    <a:pt x="185" y="144"/>
                    <a:pt x="194" y="122"/>
                    <a:pt x="194" y="93"/>
                  </a:cubicBezTo>
                  <a:cubicBezTo>
                    <a:pt x="194" y="65"/>
                    <a:pt x="185" y="42"/>
                    <a:pt x="166" y="2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7" name="Freeform 7"/>
            <p:cNvSpPr>
              <a:spLocks/>
            </p:cNvSpPr>
            <p:nvPr userDrawn="1"/>
          </p:nvSpPr>
          <p:spPr bwMode="auto">
            <a:xfrm>
              <a:off x="4096" y="2033"/>
              <a:ext cx="456" cy="735"/>
            </a:xfrm>
            <a:custGeom>
              <a:avLst/>
              <a:gdLst>
                <a:gd name="T0" fmla="*/ 33 w 192"/>
                <a:gd name="T1" fmla="*/ 308 h 310"/>
                <a:gd name="T2" fmla="*/ 192 w 192"/>
                <a:gd name="T3" fmla="*/ 114 h 310"/>
                <a:gd name="T4" fmla="*/ 96 w 192"/>
                <a:gd name="T5" fmla="*/ 0 h 310"/>
                <a:gd name="T6" fmla="*/ 0 w 192"/>
                <a:gd name="T7" fmla="*/ 90 h 310"/>
                <a:gd name="T8" fmla="*/ 44 w 192"/>
                <a:gd name="T9" fmla="*/ 169 h 310"/>
                <a:gd name="T10" fmla="*/ 18 w 192"/>
                <a:gd name="T11" fmla="*/ 250 h 310"/>
                <a:gd name="T12" fmla="*/ 24 w 192"/>
                <a:gd name="T13" fmla="*/ 302 h 310"/>
                <a:gd name="T14" fmla="*/ 33 w 192"/>
                <a:gd name="T15" fmla="*/ 308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310">
                  <a:moveTo>
                    <a:pt x="33" y="308"/>
                  </a:moveTo>
                  <a:cubicBezTo>
                    <a:pt x="133" y="264"/>
                    <a:pt x="192" y="198"/>
                    <a:pt x="192" y="114"/>
                  </a:cubicBezTo>
                  <a:cubicBezTo>
                    <a:pt x="192" y="41"/>
                    <a:pt x="149" y="0"/>
                    <a:pt x="96" y="0"/>
                  </a:cubicBezTo>
                  <a:cubicBezTo>
                    <a:pt x="43" y="0"/>
                    <a:pt x="0" y="38"/>
                    <a:pt x="0" y="90"/>
                  </a:cubicBezTo>
                  <a:cubicBezTo>
                    <a:pt x="0" y="122"/>
                    <a:pt x="14" y="153"/>
                    <a:pt x="44" y="169"/>
                  </a:cubicBezTo>
                  <a:cubicBezTo>
                    <a:pt x="26" y="194"/>
                    <a:pt x="18" y="221"/>
                    <a:pt x="18" y="250"/>
                  </a:cubicBezTo>
                  <a:cubicBezTo>
                    <a:pt x="18" y="266"/>
                    <a:pt x="20" y="283"/>
                    <a:pt x="24" y="302"/>
                  </a:cubicBezTo>
                  <a:cubicBezTo>
                    <a:pt x="24" y="302"/>
                    <a:pt x="26" y="310"/>
                    <a:pt x="33" y="30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8" name="Freeform 8"/>
            <p:cNvSpPr>
              <a:spLocks/>
            </p:cNvSpPr>
            <p:nvPr userDrawn="1"/>
          </p:nvSpPr>
          <p:spPr bwMode="auto">
            <a:xfrm>
              <a:off x="3114" y="1484"/>
              <a:ext cx="875" cy="1957"/>
            </a:xfrm>
            <a:custGeom>
              <a:avLst/>
              <a:gdLst>
                <a:gd name="T0" fmla="*/ 294 w 369"/>
                <a:gd name="T1" fmla="*/ 28 h 826"/>
                <a:gd name="T2" fmla="*/ 146 w 369"/>
                <a:gd name="T3" fmla="*/ 26 h 826"/>
                <a:gd name="T4" fmla="*/ 137 w 369"/>
                <a:gd name="T5" fmla="*/ 40 h 826"/>
                <a:gd name="T6" fmla="*/ 137 w 369"/>
                <a:gd name="T7" fmla="*/ 40 h 826"/>
                <a:gd name="T8" fmla="*/ 137 w 369"/>
                <a:gd name="T9" fmla="*/ 246 h 826"/>
                <a:gd name="T10" fmla="*/ 137 w 369"/>
                <a:gd name="T11" fmla="*/ 247 h 826"/>
                <a:gd name="T12" fmla="*/ 137 w 369"/>
                <a:gd name="T13" fmla="*/ 552 h 826"/>
                <a:gd name="T14" fmla="*/ 132 w 369"/>
                <a:gd name="T15" fmla="*/ 598 h 826"/>
                <a:gd name="T16" fmla="*/ 115 w 369"/>
                <a:gd name="T17" fmla="*/ 635 h 826"/>
                <a:gd name="T18" fmla="*/ 80 w 369"/>
                <a:gd name="T19" fmla="*/ 661 h 826"/>
                <a:gd name="T20" fmla="*/ 15 w 369"/>
                <a:gd name="T21" fmla="*/ 675 h 826"/>
                <a:gd name="T22" fmla="*/ 4 w 369"/>
                <a:gd name="T23" fmla="*/ 686 h 826"/>
                <a:gd name="T24" fmla="*/ 4 w 369"/>
                <a:gd name="T25" fmla="*/ 781 h 826"/>
                <a:gd name="T26" fmla="*/ 132 w 369"/>
                <a:gd name="T27" fmla="*/ 824 h 826"/>
                <a:gd name="T28" fmla="*/ 189 w 369"/>
                <a:gd name="T29" fmla="*/ 816 h 826"/>
                <a:gd name="T30" fmla="*/ 253 w 369"/>
                <a:gd name="T31" fmla="*/ 789 h 826"/>
                <a:gd name="T32" fmla="*/ 311 w 369"/>
                <a:gd name="T33" fmla="*/ 740 h 826"/>
                <a:gd name="T34" fmla="*/ 350 w 369"/>
                <a:gd name="T35" fmla="*/ 664 h 826"/>
                <a:gd name="T36" fmla="*/ 360 w 369"/>
                <a:gd name="T37" fmla="*/ 598 h 826"/>
                <a:gd name="T38" fmla="*/ 362 w 369"/>
                <a:gd name="T39" fmla="*/ 536 h 826"/>
                <a:gd name="T40" fmla="*/ 362 w 369"/>
                <a:gd name="T41" fmla="*/ 141 h 826"/>
                <a:gd name="T42" fmla="*/ 294 w 369"/>
                <a:gd name="T43" fmla="*/ 28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9" h="826">
                  <a:moveTo>
                    <a:pt x="294" y="28"/>
                  </a:moveTo>
                  <a:cubicBezTo>
                    <a:pt x="203" y="0"/>
                    <a:pt x="146" y="26"/>
                    <a:pt x="146" y="26"/>
                  </a:cubicBezTo>
                  <a:cubicBezTo>
                    <a:pt x="141" y="29"/>
                    <a:pt x="137" y="34"/>
                    <a:pt x="137" y="40"/>
                  </a:cubicBezTo>
                  <a:cubicBezTo>
                    <a:pt x="137" y="40"/>
                    <a:pt x="137" y="40"/>
                    <a:pt x="137" y="40"/>
                  </a:cubicBezTo>
                  <a:cubicBezTo>
                    <a:pt x="137" y="246"/>
                    <a:pt x="137" y="246"/>
                    <a:pt x="137" y="246"/>
                  </a:cubicBezTo>
                  <a:cubicBezTo>
                    <a:pt x="137" y="246"/>
                    <a:pt x="137" y="247"/>
                    <a:pt x="137" y="247"/>
                  </a:cubicBezTo>
                  <a:cubicBezTo>
                    <a:pt x="137" y="552"/>
                    <a:pt x="137" y="552"/>
                    <a:pt x="137" y="552"/>
                  </a:cubicBezTo>
                  <a:cubicBezTo>
                    <a:pt x="137" y="569"/>
                    <a:pt x="135" y="584"/>
                    <a:pt x="132" y="598"/>
                  </a:cubicBezTo>
                  <a:cubicBezTo>
                    <a:pt x="129" y="612"/>
                    <a:pt x="124" y="624"/>
                    <a:pt x="115" y="635"/>
                  </a:cubicBezTo>
                  <a:cubicBezTo>
                    <a:pt x="107" y="645"/>
                    <a:pt x="95" y="654"/>
                    <a:pt x="80" y="661"/>
                  </a:cubicBezTo>
                  <a:cubicBezTo>
                    <a:pt x="80" y="661"/>
                    <a:pt x="55" y="672"/>
                    <a:pt x="15" y="675"/>
                  </a:cubicBezTo>
                  <a:cubicBezTo>
                    <a:pt x="15" y="675"/>
                    <a:pt x="5" y="676"/>
                    <a:pt x="4" y="686"/>
                  </a:cubicBezTo>
                  <a:cubicBezTo>
                    <a:pt x="4" y="686"/>
                    <a:pt x="0" y="758"/>
                    <a:pt x="4" y="781"/>
                  </a:cubicBezTo>
                  <a:cubicBezTo>
                    <a:pt x="6" y="826"/>
                    <a:pt x="132" y="824"/>
                    <a:pt x="132" y="824"/>
                  </a:cubicBezTo>
                  <a:cubicBezTo>
                    <a:pt x="148" y="824"/>
                    <a:pt x="167" y="821"/>
                    <a:pt x="189" y="816"/>
                  </a:cubicBezTo>
                  <a:cubicBezTo>
                    <a:pt x="210" y="811"/>
                    <a:pt x="232" y="802"/>
                    <a:pt x="253" y="789"/>
                  </a:cubicBezTo>
                  <a:cubicBezTo>
                    <a:pt x="275" y="777"/>
                    <a:pt x="294" y="760"/>
                    <a:pt x="311" y="740"/>
                  </a:cubicBezTo>
                  <a:cubicBezTo>
                    <a:pt x="329" y="720"/>
                    <a:pt x="341" y="694"/>
                    <a:pt x="350" y="664"/>
                  </a:cubicBezTo>
                  <a:cubicBezTo>
                    <a:pt x="355" y="645"/>
                    <a:pt x="358" y="623"/>
                    <a:pt x="360" y="598"/>
                  </a:cubicBezTo>
                  <a:cubicBezTo>
                    <a:pt x="361" y="574"/>
                    <a:pt x="362" y="553"/>
                    <a:pt x="362" y="536"/>
                  </a:cubicBezTo>
                  <a:cubicBezTo>
                    <a:pt x="362" y="141"/>
                    <a:pt x="362" y="141"/>
                    <a:pt x="362" y="141"/>
                  </a:cubicBezTo>
                  <a:cubicBezTo>
                    <a:pt x="362" y="141"/>
                    <a:pt x="369" y="51"/>
                    <a:pt x="294" y="2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spTree>
    <p:extLst>
      <p:ext uri="{BB962C8B-B14F-4D97-AF65-F5344CB8AC3E}">
        <p14:creationId xmlns:p14="http://schemas.microsoft.com/office/powerpoint/2010/main" val="847740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44434" y="1913642"/>
            <a:ext cx="3591000" cy="4263321"/>
          </a:xfrm>
        </p:spPr>
        <p:txBody>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908566" y="1913642"/>
            <a:ext cx="3591000" cy="4263321"/>
          </a:xfrm>
        </p:spPr>
        <p:txBody>
          <a:body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18ACEBAE-1C69-4B06-938E-B5A7A971DFE0}" type="datetime1">
              <a:rPr lang="en-IE" smtClean="0"/>
              <a:t>23/01/2023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3661984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4434" y="1812608"/>
            <a:ext cx="6426926" cy="578717"/>
          </a:xfrm>
        </p:spPr>
        <p:txBody>
          <a:bodyPr bIns="0" anchor="b">
            <a:noAutofit/>
          </a:bodyPr>
          <a:lstStyle>
            <a:lvl1pPr marL="0" indent="0">
              <a:buNone/>
              <a:defRPr sz="22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44434" y="2375588"/>
            <a:ext cx="6426926" cy="1377805"/>
          </a:xfrm>
        </p:spPr>
        <p:txBody>
          <a:body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44434" y="3888380"/>
            <a:ext cx="6426926" cy="578717"/>
          </a:xfrm>
        </p:spPr>
        <p:txBody>
          <a:bodyPr bIns="0" anchor="b">
            <a:noAutofit/>
          </a:bodyPr>
          <a:lstStyle>
            <a:lvl1pPr marL="0" indent="0">
              <a:buNone/>
              <a:defRPr sz="22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44434" y="4451360"/>
            <a:ext cx="6426926" cy="1377805"/>
          </a:xfrm>
        </p:spPr>
        <p:txBody>
          <a:bodyPr/>
          <a:lstStyle/>
          <a:p>
            <a:pPr lvl="0"/>
            <a:r>
              <a:rPr lang="en-US"/>
              <a:t>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73DCBA91-D32C-4F2C-AB76-63E06222CF92}" type="datetime1">
              <a:rPr lang="en-IE" smtClean="0"/>
              <a:t>23/01/2023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6D7C2A8-3574-48AF-9B9F-6538CE887783}" type="slidenum">
              <a:rPr lang="en-IE" smtClean="0"/>
              <a:t>‹#›</a:t>
            </a:fld>
            <a:endParaRPr lang="en-IE"/>
          </a:p>
        </p:txBody>
      </p:sp>
      <p:sp>
        <p:nvSpPr>
          <p:cNvPr id="10" name="Title 9"/>
          <p:cNvSpPr>
            <a:spLocks noGrp="1"/>
          </p:cNvSpPr>
          <p:nvPr>
            <p:ph type="title"/>
          </p:nvPr>
        </p:nvSpPr>
        <p:spPr/>
        <p:txBody>
          <a:bodyPr/>
          <a:lstStyle/>
          <a:p>
            <a:r>
              <a:rPr lang="en-US"/>
              <a:t>Click to edit Master title style</a:t>
            </a:r>
            <a:endParaRPr lang="en-IE" dirty="0"/>
          </a:p>
        </p:txBody>
      </p:sp>
    </p:spTree>
    <p:extLst>
      <p:ext uri="{BB962C8B-B14F-4D97-AF65-F5344CB8AC3E}">
        <p14:creationId xmlns:p14="http://schemas.microsoft.com/office/powerpoint/2010/main" val="261862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Date Placeholder 2"/>
          <p:cNvSpPr>
            <a:spLocks noGrp="1"/>
          </p:cNvSpPr>
          <p:nvPr>
            <p:ph type="dt" sz="half" idx="10"/>
          </p:nvPr>
        </p:nvSpPr>
        <p:spPr/>
        <p:txBody>
          <a:bodyPr/>
          <a:lstStyle/>
          <a:p>
            <a:fld id="{4B3D92D3-7E15-4B26-B079-6E9E225B30AA}" type="datetime1">
              <a:rPr lang="en-IE" smtClean="0"/>
              <a:t>23/01/2023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2204549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CAD9E-B058-48A5-909B-FAB2871265FD}" type="datetime1">
              <a:rPr lang="en-IE" smtClean="0"/>
              <a:t>23/01/2023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1987056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mage Slide 1">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3488355" y="0"/>
            <a:ext cx="5655646" cy="6858000"/>
          </a:xfrm>
          <a:custGeom>
            <a:avLst/>
            <a:gdLst>
              <a:gd name="connsiteX0" fmla="*/ 1534495 w 5655646"/>
              <a:gd name="connsiteY0" fmla="*/ 0 h 6858000"/>
              <a:gd name="connsiteX1" fmla="*/ 5655646 w 5655646"/>
              <a:gd name="connsiteY1" fmla="*/ 0 h 6858000"/>
              <a:gd name="connsiteX2" fmla="*/ 5655646 w 5655646"/>
              <a:gd name="connsiteY2" fmla="*/ 6858000 h 6858000"/>
              <a:gd name="connsiteX3" fmla="*/ 0 w 5655646"/>
              <a:gd name="connsiteY3" fmla="*/ 6858000 h 6858000"/>
              <a:gd name="connsiteX4" fmla="*/ 622694 w 5655646"/>
              <a:gd name="connsiteY4" fmla="*/ 6257925 h 6858000"/>
              <a:gd name="connsiteX5" fmla="*/ 1312105 w 5655646"/>
              <a:gd name="connsiteY5" fmla="*/ 4895850 h 6858000"/>
              <a:gd name="connsiteX6" fmla="*/ 1493194 w 5655646"/>
              <a:gd name="connsiteY6" fmla="*/ 3708400 h 6858000"/>
              <a:gd name="connsiteX7" fmla="*/ 1534495 w 5655646"/>
              <a:gd name="connsiteY7" fmla="*/ 2600325 h 6858000"/>
              <a:gd name="connsiteX8" fmla="*/ 1534495 w 5655646"/>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5646" h="6858000">
                <a:moveTo>
                  <a:pt x="1534495" y="0"/>
                </a:moveTo>
                <a:lnTo>
                  <a:pt x="5655646" y="0"/>
                </a:lnTo>
                <a:lnTo>
                  <a:pt x="5655646" y="6858000"/>
                </a:lnTo>
                <a:lnTo>
                  <a:pt x="0" y="6858000"/>
                </a:lnTo>
                <a:cubicBezTo>
                  <a:pt x="222391" y="6686550"/>
                  <a:pt x="432073" y="6486525"/>
                  <a:pt x="622694" y="6257925"/>
                </a:cubicBezTo>
                <a:cubicBezTo>
                  <a:pt x="934041" y="5892800"/>
                  <a:pt x="1162785" y="5438775"/>
                  <a:pt x="1312105" y="4895850"/>
                </a:cubicBezTo>
                <a:cubicBezTo>
                  <a:pt x="1404238" y="4543425"/>
                  <a:pt x="1467778" y="4146550"/>
                  <a:pt x="1493194" y="3708400"/>
                </a:cubicBezTo>
                <a:cubicBezTo>
                  <a:pt x="1521787" y="3267075"/>
                  <a:pt x="1534495" y="2898775"/>
                  <a:pt x="1534495" y="2600325"/>
                </a:cubicBezTo>
                <a:cubicBezTo>
                  <a:pt x="1534495" y="2600325"/>
                  <a:pt x="1534495" y="1409700"/>
                  <a:pt x="1534495" y="0"/>
                </a:cubicBezTo>
                <a:close/>
              </a:path>
            </a:pathLst>
          </a:custGeom>
          <a:solidFill>
            <a:schemeClr val="accent1"/>
          </a:solidFill>
        </p:spPr>
        <p:txBody>
          <a:bodyPr wrap="square" anchor="ctr" anchorCtr="0">
            <a:noAutofit/>
          </a:bodyPr>
          <a:lstStyle>
            <a:lvl1pPr marL="0" indent="0" algn="ctr">
              <a:buNone/>
              <a:defRPr baseline="0">
                <a:solidFill>
                  <a:schemeClr val="bg1"/>
                </a:solidFill>
              </a:defRPr>
            </a:lvl1pPr>
          </a:lstStyle>
          <a:p>
            <a:r>
              <a:rPr lang="en-US"/>
              <a:t>Click icon to add picture</a:t>
            </a:r>
            <a:endParaRPr lang="en-IE" dirty="0"/>
          </a:p>
        </p:txBody>
      </p:sp>
      <p:sp>
        <p:nvSpPr>
          <p:cNvPr id="15" name="Freeform 5"/>
          <p:cNvSpPr>
            <a:spLocks/>
          </p:cNvSpPr>
          <p:nvPr userDrawn="1"/>
        </p:nvSpPr>
        <p:spPr bwMode="auto">
          <a:xfrm>
            <a:off x="0" y="0"/>
            <a:ext cx="5022850" cy="6858000"/>
          </a:xfrm>
          <a:custGeom>
            <a:avLst/>
            <a:gdLst>
              <a:gd name="T0" fmla="*/ 0 w 1581"/>
              <a:gd name="T1" fmla="*/ 0 h 2160"/>
              <a:gd name="T2" fmla="*/ 0 w 1581"/>
              <a:gd name="T3" fmla="*/ 2160 h 2160"/>
              <a:gd name="T4" fmla="*/ 1098 w 1581"/>
              <a:gd name="T5" fmla="*/ 2160 h 2160"/>
              <a:gd name="T6" fmla="*/ 1294 w 1581"/>
              <a:gd name="T7" fmla="*/ 1971 h 2160"/>
              <a:gd name="T8" fmla="*/ 1511 w 1581"/>
              <a:gd name="T9" fmla="*/ 1542 h 2160"/>
              <a:gd name="T10" fmla="*/ 1568 w 1581"/>
              <a:gd name="T11" fmla="*/ 1168 h 2160"/>
              <a:gd name="T12" fmla="*/ 1581 w 1581"/>
              <a:gd name="T13" fmla="*/ 819 h 2160"/>
              <a:gd name="T14" fmla="*/ 1581 w 1581"/>
              <a:gd name="T15" fmla="*/ 0 h 2160"/>
              <a:gd name="T16" fmla="*/ 0 w 1581"/>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1" h="2160">
                <a:moveTo>
                  <a:pt x="0" y="0"/>
                </a:moveTo>
                <a:cubicBezTo>
                  <a:pt x="0" y="2160"/>
                  <a:pt x="0" y="2160"/>
                  <a:pt x="0" y="2160"/>
                </a:cubicBezTo>
                <a:cubicBezTo>
                  <a:pt x="1098" y="2160"/>
                  <a:pt x="1098" y="2160"/>
                  <a:pt x="1098" y="2160"/>
                </a:cubicBezTo>
                <a:cubicBezTo>
                  <a:pt x="1168" y="2106"/>
                  <a:pt x="1234" y="2043"/>
                  <a:pt x="1294" y="1971"/>
                </a:cubicBezTo>
                <a:cubicBezTo>
                  <a:pt x="1392" y="1856"/>
                  <a:pt x="1464" y="1713"/>
                  <a:pt x="1511" y="1542"/>
                </a:cubicBezTo>
                <a:cubicBezTo>
                  <a:pt x="1540" y="1431"/>
                  <a:pt x="1560" y="1306"/>
                  <a:pt x="1568" y="1168"/>
                </a:cubicBezTo>
                <a:cubicBezTo>
                  <a:pt x="1577" y="1029"/>
                  <a:pt x="1581" y="913"/>
                  <a:pt x="1581" y="819"/>
                </a:cubicBezTo>
                <a:cubicBezTo>
                  <a:pt x="1581" y="819"/>
                  <a:pt x="1581" y="444"/>
                  <a:pt x="1581"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title"/>
          </p:nvPr>
        </p:nvSpPr>
        <p:spPr>
          <a:xfrm>
            <a:off x="644433" y="2228850"/>
            <a:ext cx="3498941" cy="2597149"/>
          </a:xfrm>
        </p:spPr>
        <p:txBody>
          <a:bodyPr anchor="t" anchorCtr="0">
            <a:noAutofit/>
          </a:bodyPr>
          <a:lstStyle>
            <a:lvl1pPr marL="170260" indent="-170260">
              <a:lnSpc>
                <a:spcPct val="85000"/>
              </a:lnSpc>
              <a:defRPr sz="2400">
                <a:solidFill>
                  <a:schemeClr val="accent1"/>
                </a:solidFill>
              </a:defRPr>
            </a:lvl1pPr>
          </a:lstStyle>
          <a:p>
            <a:r>
              <a:rPr lang="en-US"/>
              <a:t>Click to edit Master title style</a:t>
            </a:r>
            <a:endParaRPr lang="en-IE" dirty="0"/>
          </a:p>
        </p:txBody>
      </p:sp>
      <p:sp>
        <p:nvSpPr>
          <p:cNvPr id="4" name="Date Placeholder 3"/>
          <p:cNvSpPr>
            <a:spLocks noGrp="1"/>
          </p:cNvSpPr>
          <p:nvPr>
            <p:ph type="dt" sz="half" idx="10"/>
          </p:nvPr>
        </p:nvSpPr>
        <p:spPr/>
        <p:txBody>
          <a:bodyPr/>
          <a:lstStyle>
            <a:lvl1pPr>
              <a:defRPr>
                <a:solidFill>
                  <a:schemeClr val="accent1"/>
                </a:solidFill>
              </a:defRPr>
            </a:lvl1pPr>
          </a:lstStyle>
          <a:p>
            <a:fld id="{165A098A-55F8-43DA-BEE3-6D8B00303ED0}" type="datetime1">
              <a:rPr lang="en-IE" smtClean="0"/>
              <a:t>23/01/2023</a:t>
            </a:fld>
            <a:endParaRPr lang="en-IE" dirty="0"/>
          </a:p>
        </p:txBody>
      </p:sp>
      <p:sp>
        <p:nvSpPr>
          <p:cNvPr id="5" name="Footer Placeholder 4"/>
          <p:cNvSpPr>
            <a:spLocks noGrp="1"/>
          </p:cNvSpPr>
          <p:nvPr>
            <p:ph type="ftr" sz="quarter" idx="11"/>
          </p:nvPr>
        </p:nvSpPr>
        <p:spPr>
          <a:xfrm>
            <a:off x="3952188" y="6299790"/>
            <a:ext cx="3796646" cy="365125"/>
          </a:xfrm>
        </p:spPr>
        <p:txBody>
          <a:bodyPr/>
          <a:lstStyle>
            <a:lvl1pPr>
              <a:defRPr>
                <a:solidFill>
                  <a:schemeClr val="bg1"/>
                </a:solidFill>
              </a:defRPr>
            </a:lvl1pPr>
          </a:lstStyle>
          <a:p>
            <a:endParaRPr lang="en-IE"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66D7C2A8-3574-48AF-9B9F-6538CE887783}" type="slidenum">
              <a:rPr lang="en-IE" smtClean="0"/>
              <a:pPr/>
              <a:t>‹#›</a:t>
            </a:fld>
            <a:endParaRPr lang="en-IE"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88099" y="1677987"/>
            <a:ext cx="2875326" cy="2622550"/>
          </a:xfrm>
          <a:prstGeom prst="rect">
            <a:avLst/>
          </a:prstGeom>
        </p:spPr>
      </p:pic>
      <p:pic>
        <p:nvPicPr>
          <p:cNvPr id="17" name="Picture 16"/>
          <p:cNvPicPr>
            <a:picLocks noChangeAspect="1"/>
          </p:cNvPicPr>
          <p:nvPr userDrawn="1"/>
        </p:nvPicPr>
        <p:blipFill rotWithShape="1">
          <a:blip r:embed="rId3">
            <a:biLevel thresh="25000"/>
            <a:extLst>
              <a:ext uri="{28A0092B-C50C-407E-A947-70E740481C1C}">
                <a14:useLocalDpi xmlns:a14="http://schemas.microsoft.com/office/drawing/2010/main" val="0"/>
              </a:ext>
            </a:extLst>
          </a:blip>
          <a:srcRect l="11982" t="16649" r="11982" b="16649"/>
          <a:stretch/>
        </p:blipFill>
        <p:spPr>
          <a:xfrm>
            <a:off x="8009558" y="6036468"/>
            <a:ext cx="895570" cy="590090"/>
          </a:xfrm>
          <a:prstGeom prst="rect">
            <a:avLst/>
          </a:prstGeom>
          <a:noFill/>
          <a:ln>
            <a:noFill/>
          </a:ln>
        </p:spPr>
      </p:pic>
    </p:spTree>
    <p:extLst>
      <p:ext uri="{BB962C8B-B14F-4D97-AF65-F5344CB8AC3E}">
        <p14:creationId xmlns:p14="http://schemas.microsoft.com/office/powerpoint/2010/main" val="1236846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mage Slide 2">
    <p:bg>
      <p:bgPr>
        <a:solidFill>
          <a:schemeClr val="bg1"/>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0" y="0"/>
            <a:ext cx="9144000" cy="6858000"/>
          </a:xfrm>
          <a:custGeom>
            <a:avLst/>
            <a:gdLst>
              <a:gd name="connsiteX0" fmla="*/ 5381625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3637214 h 6858000"/>
              <a:gd name="connsiteX5" fmla="*/ 1365250 w 9144000"/>
              <a:gd name="connsiteY5" fmla="*/ 3830987 h 6858000"/>
              <a:gd name="connsiteX6" fmla="*/ 4210050 w 9144000"/>
              <a:gd name="connsiteY6" fmla="*/ 2808120 h 6858000"/>
              <a:gd name="connsiteX7" fmla="*/ 5381625 w 9144000"/>
              <a:gd name="connsiteY7" fmla="*/ 22236 h 6858000"/>
              <a:gd name="connsiteX8" fmla="*/ 5381625 w 9144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a:moveTo>
                  <a:pt x="5381625" y="0"/>
                </a:moveTo>
                <a:lnTo>
                  <a:pt x="9144000" y="0"/>
                </a:lnTo>
                <a:lnTo>
                  <a:pt x="9144000" y="6858000"/>
                </a:lnTo>
                <a:lnTo>
                  <a:pt x="0" y="6858000"/>
                </a:lnTo>
                <a:lnTo>
                  <a:pt x="0" y="3637214"/>
                </a:lnTo>
                <a:cubicBezTo>
                  <a:pt x="422275" y="3767455"/>
                  <a:pt x="876300" y="3830987"/>
                  <a:pt x="1365250" y="3830987"/>
                </a:cubicBezTo>
                <a:cubicBezTo>
                  <a:pt x="2486025" y="3830987"/>
                  <a:pt x="3435350" y="3491090"/>
                  <a:pt x="4210050" y="2808120"/>
                </a:cubicBezTo>
                <a:cubicBezTo>
                  <a:pt x="4987925" y="2125150"/>
                  <a:pt x="5381625" y="1197581"/>
                  <a:pt x="5381625" y="22236"/>
                </a:cubicBezTo>
                <a:cubicBezTo>
                  <a:pt x="5381625" y="12707"/>
                  <a:pt x="5381625" y="6353"/>
                  <a:pt x="5381625" y="0"/>
                </a:cubicBezTo>
                <a:close/>
              </a:path>
            </a:pathLst>
          </a:custGeom>
          <a:solidFill>
            <a:schemeClr val="accent1"/>
          </a:solidFill>
        </p:spPr>
        <p:txBody>
          <a:bodyPr wrap="square" anchor="ctr" anchorCtr="0">
            <a:noAutofit/>
          </a:bodyPr>
          <a:lstStyle>
            <a:lvl1pPr marL="0" indent="0" algn="ctr">
              <a:buNone/>
              <a:defRPr baseline="0">
                <a:solidFill>
                  <a:schemeClr val="bg1"/>
                </a:solidFill>
              </a:defRPr>
            </a:lvl1pPr>
          </a:lstStyle>
          <a:p>
            <a:r>
              <a:rPr lang="en-US"/>
              <a:t>Click icon to add picture</a:t>
            </a:r>
            <a:endParaRPr lang="en-IE" dirty="0"/>
          </a:p>
        </p:txBody>
      </p:sp>
      <p:sp>
        <p:nvSpPr>
          <p:cNvPr id="16" name="Freeform 5"/>
          <p:cNvSpPr>
            <a:spLocks/>
          </p:cNvSpPr>
          <p:nvPr userDrawn="1"/>
        </p:nvSpPr>
        <p:spPr bwMode="auto">
          <a:xfrm>
            <a:off x="0" y="0"/>
            <a:ext cx="5381625" cy="3830987"/>
          </a:xfrm>
          <a:custGeom>
            <a:avLst/>
            <a:gdLst>
              <a:gd name="T0" fmla="*/ 0 w 1695"/>
              <a:gd name="T1" fmla="*/ 1145 h 1206"/>
              <a:gd name="T2" fmla="*/ 430 w 1695"/>
              <a:gd name="T3" fmla="*/ 1206 h 1206"/>
              <a:gd name="T4" fmla="*/ 1326 w 1695"/>
              <a:gd name="T5" fmla="*/ 884 h 1206"/>
              <a:gd name="T6" fmla="*/ 1695 w 1695"/>
              <a:gd name="T7" fmla="*/ 7 h 1206"/>
              <a:gd name="T8" fmla="*/ 1695 w 1695"/>
              <a:gd name="T9" fmla="*/ 0 h 1206"/>
              <a:gd name="T10" fmla="*/ 0 w 1695"/>
              <a:gd name="T11" fmla="*/ 0 h 1206"/>
              <a:gd name="T12" fmla="*/ 0 w 1695"/>
              <a:gd name="T13" fmla="*/ 1145 h 1206"/>
            </a:gdLst>
            <a:ahLst/>
            <a:cxnLst>
              <a:cxn ang="0">
                <a:pos x="T0" y="T1"/>
              </a:cxn>
              <a:cxn ang="0">
                <a:pos x="T2" y="T3"/>
              </a:cxn>
              <a:cxn ang="0">
                <a:pos x="T4" y="T5"/>
              </a:cxn>
              <a:cxn ang="0">
                <a:pos x="T6" y="T7"/>
              </a:cxn>
              <a:cxn ang="0">
                <a:pos x="T8" y="T9"/>
              </a:cxn>
              <a:cxn ang="0">
                <a:pos x="T10" y="T11"/>
              </a:cxn>
              <a:cxn ang="0">
                <a:pos x="T12" y="T13"/>
              </a:cxn>
            </a:cxnLst>
            <a:rect l="0" t="0" r="r" b="b"/>
            <a:pathLst>
              <a:path w="1695" h="1206">
                <a:moveTo>
                  <a:pt x="0" y="1145"/>
                </a:moveTo>
                <a:cubicBezTo>
                  <a:pt x="133" y="1186"/>
                  <a:pt x="276" y="1206"/>
                  <a:pt x="430" y="1206"/>
                </a:cubicBezTo>
                <a:cubicBezTo>
                  <a:pt x="783" y="1206"/>
                  <a:pt x="1082" y="1099"/>
                  <a:pt x="1326" y="884"/>
                </a:cubicBezTo>
                <a:cubicBezTo>
                  <a:pt x="1571" y="669"/>
                  <a:pt x="1695" y="377"/>
                  <a:pt x="1695" y="7"/>
                </a:cubicBezTo>
                <a:cubicBezTo>
                  <a:pt x="1695" y="4"/>
                  <a:pt x="1695" y="2"/>
                  <a:pt x="1695" y="0"/>
                </a:cubicBezTo>
                <a:cubicBezTo>
                  <a:pt x="0" y="0"/>
                  <a:pt x="0" y="0"/>
                  <a:pt x="0" y="0"/>
                </a:cubicBezTo>
                <a:lnTo>
                  <a:pt x="0" y="11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title"/>
          </p:nvPr>
        </p:nvSpPr>
        <p:spPr>
          <a:xfrm>
            <a:off x="466725" y="535940"/>
            <a:ext cx="4133850" cy="2219960"/>
          </a:xfrm>
        </p:spPr>
        <p:txBody>
          <a:bodyPr anchor="t" anchorCtr="0">
            <a:noAutofit/>
          </a:bodyPr>
          <a:lstStyle>
            <a:lvl1pPr marL="180975" indent="-180975">
              <a:lnSpc>
                <a:spcPct val="85000"/>
              </a:lnSpc>
              <a:defRPr sz="2400">
                <a:solidFill>
                  <a:schemeClr val="accent1"/>
                </a:solidFill>
              </a:defRPr>
            </a:lvl1pPr>
          </a:lstStyle>
          <a:p>
            <a:r>
              <a:rPr lang="en-US"/>
              <a:t>Click to edit Master title style</a:t>
            </a:r>
            <a:endParaRPr lang="en-IE" dirty="0"/>
          </a:p>
        </p:txBody>
      </p:sp>
      <p:sp>
        <p:nvSpPr>
          <p:cNvPr id="4" name="Date Placeholder 3"/>
          <p:cNvSpPr>
            <a:spLocks noGrp="1"/>
          </p:cNvSpPr>
          <p:nvPr>
            <p:ph type="dt" sz="half" idx="10"/>
          </p:nvPr>
        </p:nvSpPr>
        <p:spPr/>
        <p:txBody>
          <a:bodyPr/>
          <a:lstStyle>
            <a:lvl1pPr>
              <a:defRPr>
                <a:solidFill>
                  <a:schemeClr val="bg1"/>
                </a:solidFill>
              </a:defRPr>
            </a:lvl1pPr>
          </a:lstStyle>
          <a:p>
            <a:fld id="{FE502C5E-22B8-46C3-A1EC-0C14803CAE51}" type="datetime1">
              <a:rPr lang="en-IE" smtClean="0"/>
              <a:t>23/01/2023</a:t>
            </a:fld>
            <a:endParaRPr lang="en-IE"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IE"/>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6D7C2A8-3574-48AF-9B9F-6538CE887783}" type="slidenum">
              <a:rPr lang="en-IE" smtClean="0"/>
              <a:pPr/>
              <a:t>‹#›</a:t>
            </a:fld>
            <a:endParaRPr lang="en-IE"/>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88099" y="1677987"/>
            <a:ext cx="2875326" cy="2622550"/>
          </a:xfrm>
          <a:prstGeom prst="rect">
            <a:avLst/>
          </a:prstGeom>
        </p:spPr>
      </p:pic>
      <p:pic>
        <p:nvPicPr>
          <p:cNvPr id="17" name="Picture 16"/>
          <p:cNvPicPr>
            <a:picLocks noChangeAspect="1"/>
          </p:cNvPicPr>
          <p:nvPr userDrawn="1"/>
        </p:nvPicPr>
        <p:blipFill rotWithShape="1">
          <a:blip r:embed="rId3">
            <a:biLevel thresh="25000"/>
            <a:extLst>
              <a:ext uri="{28A0092B-C50C-407E-A947-70E740481C1C}">
                <a14:useLocalDpi xmlns:a14="http://schemas.microsoft.com/office/drawing/2010/main" val="0"/>
              </a:ext>
            </a:extLst>
          </a:blip>
          <a:srcRect l="11982" t="16649" r="11982" b="16649"/>
          <a:stretch/>
        </p:blipFill>
        <p:spPr>
          <a:xfrm>
            <a:off x="8009558" y="6036468"/>
            <a:ext cx="895570" cy="590090"/>
          </a:xfrm>
          <a:prstGeom prst="rect">
            <a:avLst/>
          </a:prstGeom>
          <a:noFill/>
          <a:ln>
            <a:noFill/>
          </a:ln>
        </p:spPr>
      </p:pic>
    </p:spTree>
    <p:extLst>
      <p:ext uri="{BB962C8B-B14F-4D97-AF65-F5344CB8AC3E}">
        <p14:creationId xmlns:p14="http://schemas.microsoft.com/office/powerpoint/2010/main" val="618357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mage Slide With Key Points">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3488355" y="0"/>
            <a:ext cx="5655646" cy="6858000"/>
          </a:xfrm>
          <a:custGeom>
            <a:avLst/>
            <a:gdLst>
              <a:gd name="connsiteX0" fmla="*/ 1534495 w 5655646"/>
              <a:gd name="connsiteY0" fmla="*/ 0 h 6858000"/>
              <a:gd name="connsiteX1" fmla="*/ 5655646 w 5655646"/>
              <a:gd name="connsiteY1" fmla="*/ 0 h 6858000"/>
              <a:gd name="connsiteX2" fmla="*/ 5655646 w 5655646"/>
              <a:gd name="connsiteY2" fmla="*/ 6858000 h 6858000"/>
              <a:gd name="connsiteX3" fmla="*/ 0 w 5655646"/>
              <a:gd name="connsiteY3" fmla="*/ 6858000 h 6858000"/>
              <a:gd name="connsiteX4" fmla="*/ 622694 w 5655646"/>
              <a:gd name="connsiteY4" fmla="*/ 6257925 h 6858000"/>
              <a:gd name="connsiteX5" fmla="*/ 1312105 w 5655646"/>
              <a:gd name="connsiteY5" fmla="*/ 4895850 h 6858000"/>
              <a:gd name="connsiteX6" fmla="*/ 1493194 w 5655646"/>
              <a:gd name="connsiteY6" fmla="*/ 3708400 h 6858000"/>
              <a:gd name="connsiteX7" fmla="*/ 1534495 w 5655646"/>
              <a:gd name="connsiteY7" fmla="*/ 2600325 h 6858000"/>
              <a:gd name="connsiteX8" fmla="*/ 1534495 w 5655646"/>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5646" h="6858000">
                <a:moveTo>
                  <a:pt x="1534495" y="0"/>
                </a:moveTo>
                <a:lnTo>
                  <a:pt x="5655646" y="0"/>
                </a:lnTo>
                <a:lnTo>
                  <a:pt x="5655646" y="6858000"/>
                </a:lnTo>
                <a:lnTo>
                  <a:pt x="0" y="6858000"/>
                </a:lnTo>
                <a:cubicBezTo>
                  <a:pt x="222391" y="6686550"/>
                  <a:pt x="432073" y="6486525"/>
                  <a:pt x="622694" y="6257925"/>
                </a:cubicBezTo>
                <a:cubicBezTo>
                  <a:pt x="934041" y="5892800"/>
                  <a:pt x="1162785" y="5438775"/>
                  <a:pt x="1312105" y="4895850"/>
                </a:cubicBezTo>
                <a:cubicBezTo>
                  <a:pt x="1404238" y="4543425"/>
                  <a:pt x="1467778" y="4146550"/>
                  <a:pt x="1493194" y="3708400"/>
                </a:cubicBezTo>
                <a:cubicBezTo>
                  <a:pt x="1521787" y="3267075"/>
                  <a:pt x="1534495" y="2898775"/>
                  <a:pt x="1534495" y="2600325"/>
                </a:cubicBezTo>
                <a:cubicBezTo>
                  <a:pt x="1534495" y="2600325"/>
                  <a:pt x="1534495" y="1409700"/>
                  <a:pt x="1534495" y="0"/>
                </a:cubicBezTo>
                <a:close/>
              </a:path>
            </a:pathLst>
          </a:custGeom>
          <a:solidFill>
            <a:schemeClr val="accent1"/>
          </a:solidFill>
        </p:spPr>
        <p:txBody>
          <a:bodyPr wrap="square" anchor="ctr" anchorCtr="0">
            <a:noAutofit/>
          </a:bodyPr>
          <a:lstStyle>
            <a:lvl1pPr marL="0" indent="0" algn="ctr">
              <a:buNone/>
              <a:defRPr baseline="0">
                <a:solidFill>
                  <a:schemeClr val="bg1"/>
                </a:solidFill>
              </a:defRPr>
            </a:lvl1pPr>
          </a:lstStyle>
          <a:p>
            <a:r>
              <a:rPr lang="en-US"/>
              <a:t>Click icon to add picture</a:t>
            </a:r>
            <a:endParaRPr lang="en-IE" dirty="0"/>
          </a:p>
        </p:txBody>
      </p:sp>
      <p:sp>
        <p:nvSpPr>
          <p:cNvPr id="18" name="Freeform 5"/>
          <p:cNvSpPr>
            <a:spLocks/>
          </p:cNvSpPr>
          <p:nvPr userDrawn="1"/>
        </p:nvSpPr>
        <p:spPr bwMode="auto">
          <a:xfrm>
            <a:off x="0" y="0"/>
            <a:ext cx="5022850" cy="6858000"/>
          </a:xfrm>
          <a:custGeom>
            <a:avLst/>
            <a:gdLst>
              <a:gd name="T0" fmla="*/ 0 w 1581"/>
              <a:gd name="T1" fmla="*/ 0 h 2160"/>
              <a:gd name="T2" fmla="*/ 0 w 1581"/>
              <a:gd name="T3" fmla="*/ 2160 h 2160"/>
              <a:gd name="T4" fmla="*/ 1098 w 1581"/>
              <a:gd name="T5" fmla="*/ 2160 h 2160"/>
              <a:gd name="T6" fmla="*/ 1294 w 1581"/>
              <a:gd name="T7" fmla="*/ 1971 h 2160"/>
              <a:gd name="T8" fmla="*/ 1511 w 1581"/>
              <a:gd name="T9" fmla="*/ 1542 h 2160"/>
              <a:gd name="T10" fmla="*/ 1568 w 1581"/>
              <a:gd name="T11" fmla="*/ 1168 h 2160"/>
              <a:gd name="T12" fmla="*/ 1581 w 1581"/>
              <a:gd name="T13" fmla="*/ 819 h 2160"/>
              <a:gd name="T14" fmla="*/ 1581 w 1581"/>
              <a:gd name="T15" fmla="*/ 0 h 2160"/>
              <a:gd name="T16" fmla="*/ 0 w 1581"/>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1" h="2160">
                <a:moveTo>
                  <a:pt x="0" y="0"/>
                </a:moveTo>
                <a:cubicBezTo>
                  <a:pt x="0" y="2160"/>
                  <a:pt x="0" y="2160"/>
                  <a:pt x="0" y="2160"/>
                </a:cubicBezTo>
                <a:cubicBezTo>
                  <a:pt x="1098" y="2160"/>
                  <a:pt x="1098" y="2160"/>
                  <a:pt x="1098" y="2160"/>
                </a:cubicBezTo>
                <a:cubicBezTo>
                  <a:pt x="1168" y="2106"/>
                  <a:pt x="1234" y="2043"/>
                  <a:pt x="1294" y="1971"/>
                </a:cubicBezTo>
                <a:cubicBezTo>
                  <a:pt x="1392" y="1856"/>
                  <a:pt x="1464" y="1713"/>
                  <a:pt x="1511" y="1542"/>
                </a:cubicBezTo>
                <a:cubicBezTo>
                  <a:pt x="1540" y="1431"/>
                  <a:pt x="1560" y="1306"/>
                  <a:pt x="1568" y="1168"/>
                </a:cubicBezTo>
                <a:cubicBezTo>
                  <a:pt x="1577" y="1029"/>
                  <a:pt x="1581" y="913"/>
                  <a:pt x="1581" y="819"/>
                </a:cubicBezTo>
                <a:cubicBezTo>
                  <a:pt x="1581" y="819"/>
                  <a:pt x="1581" y="444"/>
                  <a:pt x="1581"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4" name="Date Placeholder 3"/>
          <p:cNvSpPr>
            <a:spLocks noGrp="1"/>
          </p:cNvSpPr>
          <p:nvPr>
            <p:ph type="dt" sz="half" idx="10"/>
          </p:nvPr>
        </p:nvSpPr>
        <p:spPr/>
        <p:txBody>
          <a:bodyPr/>
          <a:lstStyle>
            <a:lvl1pPr>
              <a:defRPr>
                <a:solidFill>
                  <a:schemeClr val="accent1"/>
                </a:solidFill>
              </a:defRPr>
            </a:lvl1pPr>
          </a:lstStyle>
          <a:p>
            <a:fld id="{7C530AD2-FC4F-4DCD-94ED-EAE99BE7E73C}" type="datetime1">
              <a:rPr lang="en-IE" smtClean="0"/>
              <a:t>23/01/2023</a:t>
            </a:fld>
            <a:endParaRPr lang="en-IE" dirty="0"/>
          </a:p>
        </p:txBody>
      </p:sp>
      <p:sp>
        <p:nvSpPr>
          <p:cNvPr id="5" name="Footer Placeholder 4"/>
          <p:cNvSpPr>
            <a:spLocks noGrp="1"/>
          </p:cNvSpPr>
          <p:nvPr>
            <p:ph type="ftr" sz="quarter" idx="11"/>
          </p:nvPr>
        </p:nvSpPr>
        <p:spPr>
          <a:xfrm>
            <a:off x="3952188" y="6299790"/>
            <a:ext cx="3796646" cy="365125"/>
          </a:xfrm>
        </p:spPr>
        <p:txBody>
          <a:bodyPr/>
          <a:lstStyle>
            <a:lvl1pPr>
              <a:defRPr>
                <a:solidFill>
                  <a:schemeClr val="bg1"/>
                </a:solidFill>
              </a:defRPr>
            </a:lvl1pPr>
          </a:lstStyle>
          <a:p>
            <a:endParaRPr lang="en-IE"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66D7C2A8-3574-48AF-9B9F-6538CE887783}" type="slidenum">
              <a:rPr lang="en-IE" smtClean="0"/>
              <a:pPr/>
              <a:t>‹#›</a:t>
            </a:fld>
            <a:endParaRPr lang="en-IE"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88099" y="1677987"/>
            <a:ext cx="2875326" cy="2622550"/>
          </a:xfrm>
          <a:prstGeom prst="rect">
            <a:avLst/>
          </a:prstGeom>
        </p:spPr>
      </p:pic>
      <p:sp>
        <p:nvSpPr>
          <p:cNvPr id="7" name="Text Placeholder 6"/>
          <p:cNvSpPr>
            <a:spLocks noGrp="1"/>
          </p:cNvSpPr>
          <p:nvPr>
            <p:ph type="body" sz="quarter" idx="14"/>
          </p:nvPr>
        </p:nvSpPr>
        <p:spPr>
          <a:xfrm>
            <a:off x="654672" y="1650280"/>
            <a:ext cx="3379166" cy="4386188"/>
          </a:xfrm>
        </p:spPr>
        <p:txBody>
          <a:bodyPr>
            <a:noAutofit/>
          </a:bodyPr>
          <a:lstStyle>
            <a:lvl1pPr marL="0" indent="0">
              <a:spcBef>
                <a:spcPts val="2700"/>
              </a:spcBef>
              <a:buNone/>
              <a:defRPr sz="2400" b="1">
                <a:solidFill>
                  <a:schemeClr val="accent2"/>
                </a:solidFill>
              </a:defRPr>
            </a:lvl1pPr>
            <a:lvl2pPr marL="0" indent="0">
              <a:spcBef>
                <a:spcPts val="400"/>
              </a:spcBef>
              <a:buNone/>
              <a:defRPr sz="2400"/>
            </a:lvl2pPr>
          </a:lstStyle>
          <a:p>
            <a:pPr lvl="0"/>
            <a:r>
              <a:rPr lang="en-US"/>
              <a:t>Edit Master text styles</a:t>
            </a:r>
          </a:p>
          <a:p>
            <a:pPr lvl="1"/>
            <a:r>
              <a:rPr lang="en-US"/>
              <a:t>Second level</a:t>
            </a:r>
          </a:p>
        </p:txBody>
      </p:sp>
      <p:pic>
        <p:nvPicPr>
          <p:cNvPr id="10" name="Picture 9"/>
          <p:cNvPicPr>
            <a:picLocks noChangeAspect="1"/>
          </p:cNvPicPr>
          <p:nvPr userDrawn="1"/>
        </p:nvPicPr>
        <p:blipFill rotWithShape="1">
          <a:blip r:embed="rId3">
            <a:biLevel thresh="25000"/>
            <a:extLst>
              <a:ext uri="{28A0092B-C50C-407E-A947-70E740481C1C}">
                <a14:useLocalDpi xmlns:a14="http://schemas.microsoft.com/office/drawing/2010/main" val="0"/>
              </a:ext>
            </a:extLst>
          </a:blip>
          <a:srcRect l="11982" t="16649" r="11982" b="16649"/>
          <a:stretch/>
        </p:blipFill>
        <p:spPr>
          <a:xfrm>
            <a:off x="8009558" y="6036468"/>
            <a:ext cx="895570" cy="590090"/>
          </a:xfrm>
          <a:prstGeom prst="rect">
            <a:avLst/>
          </a:prstGeom>
          <a:noFill/>
          <a:ln>
            <a:noFill/>
          </a:ln>
        </p:spPr>
      </p:pic>
    </p:spTree>
    <p:extLst>
      <p:ext uri="{BB962C8B-B14F-4D97-AF65-F5344CB8AC3E}">
        <p14:creationId xmlns:p14="http://schemas.microsoft.com/office/powerpoint/2010/main" val="922305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 &amp; Image">
    <p:spTree>
      <p:nvGrpSpPr>
        <p:cNvPr id="1" name=""/>
        <p:cNvGrpSpPr/>
        <p:nvPr/>
      </p:nvGrpSpPr>
      <p:grpSpPr>
        <a:xfrm>
          <a:off x="0" y="0"/>
          <a:ext cx="0" cy="0"/>
          <a:chOff x="0" y="0"/>
          <a:chExt cx="0" cy="0"/>
        </a:xfrm>
      </p:grpSpPr>
      <p:sp>
        <p:nvSpPr>
          <p:cNvPr id="2" name="Title 1"/>
          <p:cNvSpPr>
            <a:spLocks noGrp="1"/>
          </p:cNvSpPr>
          <p:nvPr>
            <p:ph type="title"/>
          </p:nvPr>
        </p:nvSpPr>
        <p:spPr>
          <a:xfrm>
            <a:off x="656577" y="673644"/>
            <a:ext cx="3549663" cy="824230"/>
          </a:xfrm>
        </p:spPr>
        <p:txBody>
          <a:bodyPr/>
          <a:lstStyle/>
          <a:p>
            <a:r>
              <a:rPr lang="en-US"/>
              <a:t>Click to edit Master title style</a:t>
            </a:r>
            <a:endParaRPr lang="en-IE" dirty="0"/>
          </a:p>
        </p:txBody>
      </p:sp>
      <p:sp>
        <p:nvSpPr>
          <p:cNvPr id="3" name="Content Placeholder 2"/>
          <p:cNvSpPr>
            <a:spLocks noGrp="1"/>
          </p:cNvSpPr>
          <p:nvPr>
            <p:ph sz="half" idx="1"/>
          </p:nvPr>
        </p:nvSpPr>
        <p:spPr>
          <a:xfrm>
            <a:off x="656577" y="1654629"/>
            <a:ext cx="3549663" cy="41191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10" name="Picture Placeholder 9"/>
          <p:cNvSpPr>
            <a:spLocks noGrp="1"/>
          </p:cNvSpPr>
          <p:nvPr>
            <p:ph type="pic" sz="quarter" idx="13"/>
          </p:nvPr>
        </p:nvSpPr>
        <p:spPr>
          <a:xfrm>
            <a:off x="4693920" y="1654629"/>
            <a:ext cx="3770811" cy="4119155"/>
          </a:xfrm>
        </p:spPr>
        <p:txBody>
          <a:bodyPr/>
          <a:lstStyle/>
          <a:p>
            <a:r>
              <a:rPr lang="en-US"/>
              <a:t>Click icon to add picture</a:t>
            </a:r>
            <a:endParaRPr lang="en-IE" dirty="0"/>
          </a:p>
        </p:txBody>
      </p:sp>
      <p:cxnSp>
        <p:nvCxnSpPr>
          <p:cNvPr id="12" name="Straight Connector 11"/>
          <p:cNvCxnSpPr/>
          <p:nvPr userDrawn="1"/>
        </p:nvCxnSpPr>
        <p:spPr>
          <a:xfrm>
            <a:off x="656577" y="562519"/>
            <a:ext cx="3549663"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4"/>
          </p:nvPr>
        </p:nvSpPr>
        <p:spPr/>
        <p:txBody>
          <a:bodyPr/>
          <a:lstStyle/>
          <a:p>
            <a:fld id="{DDB7D672-C1D9-4653-B8EE-93B843A81ECD}" type="datetime1">
              <a:rPr lang="en-IE" smtClean="0"/>
              <a:t>23/01/2023</a:t>
            </a:fld>
            <a:endParaRPr lang="en-IE" dirty="0"/>
          </a:p>
        </p:txBody>
      </p:sp>
      <p:sp>
        <p:nvSpPr>
          <p:cNvPr id="14" name="Footer Placeholder 13"/>
          <p:cNvSpPr>
            <a:spLocks noGrp="1"/>
          </p:cNvSpPr>
          <p:nvPr>
            <p:ph type="ftr" sz="quarter" idx="15"/>
          </p:nvPr>
        </p:nvSpPr>
        <p:spPr/>
        <p:txBody>
          <a:bodyPr/>
          <a:lstStyle/>
          <a:p>
            <a:endParaRPr lang="en-IE" dirty="0"/>
          </a:p>
        </p:txBody>
      </p:sp>
      <p:sp>
        <p:nvSpPr>
          <p:cNvPr id="15" name="Slide Number Placeholder 14"/>
          <p:cNvSpPr>
            <a:spLocks noGrp="1"/>
          </p:cNvSpPr>
          <p:nvPr>
            <p:ph type="sldNum" sz="quarter" idx="16"/>
          </p:nvPr>
        </p:nvSpPr>
        <p:spPr/>
        <p:txBody>
          <a:bodyPr/>
          <a:lstStyle/>
          <a:p>
            <a:fld id="{66D7C2A8-3574-48AF-9B9F-6538CE887783}" type="slidenum">
              <a:rPr lang="en-IE" smtClean="0"/>
              <a:pPr/>
              <a:t>‹#›</a:t>
            </a:fld>
            <a:endParaRPr lang="en-IE" dirty="0"/>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11982" t="16649" r="11982" b="16649"/>
          <a:stretch/>
        </p:blipFill>
        <p:spPr>
          <a:xfrm>
            <a:off x="8008621" y="6042659"/>
            <a:ext cx="891540" cy="569191"/>
          </a:xfrm>
          <a:prstGeom prst="rect">
            <a:avLst/>
          </a:prstGeom>
          <a:noFill/>
          <a:ln>
            <a:noFill/>
          </a:ln>
        </p:spPr>
      </p:pic>
    </p:spTree>
    <p:extLst>
      <p:ext uri="{BB962C8B-B14F-4D97-AF65-F5344CB8AC3E}">
        <p14:creationId xmlns:p14="http://schemas.microsoft.com/office/powerpoint/2010/main" val="544856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age only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295014AF-0ECA-4470-9F14-ED6F8AFF55A0}" type="datetime1">
              <a:rPr lang="en-IE" smtClean="0"/>
              <a:t>23/01/2023</a:t>
            </a:fld>
            <a:endParaRPr lang="en-IE"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IE"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6D7C2A8-3574-48AF-9B9F-6538CE887783}" type="slidenum">
              <a:rPr lang="en-IE" smtClean="0"/>
              <a:pPr/>
              <a:t>‹#›</a:t>
            </a:fld>
            <a:endParaRPr lang="en-IE" dirty="0"/>
          </a:p>
        </p:txBody>
      </p:sp>
      <p:sp>
        <p:nvSpPr>
          <p:cNvPr id="16" name="TextBox 15"/>
          <p:cNvSpPr txBox="1"/>
          <p:nvPr userDrawn="1"/>
        </p:nvSpPr>
        <p:spPr>
          <a:xfrm>
            <a:off x="9144000" y="3410558"/>
            <a:ext cx="1907510" cy="507831"/>
          </a:xfrm>
          <a:prstGeom prst="rect">
            <a:avLst/>
          </a:prstGeom>
          <a:noFill/>
        </p:spPr>
        <p:txBody>
          <a:bodyPr wrap="none" rtlCol="0">
            <a:spAutoFit/>
          </a:bodyPr>
          <a:lstStyle/>
          <a:p>
            <a:r>
              <a:rPr lang="en-GB" sz="1350" dirty="0"/>
              <a:t>Use Format Background </a:t>
            </a:r>
            <a:br>
              <a:rPr lang="en-GB" sz="1350" dirty="0"/>
            </a:br>
            <a:r>
              <a:rPr lang="en-GB" sz="1350" dirty="0"/>
              <a:t>to change the image fill</a:t>
            </a:r>
            <a:endParaRPr lang="en-IE" sz="1350" dirty="0"/>
          </a:p>
        </p:txBody>
      </p:sp>
      <p:pic>
        <p:nvPicPr>
          <p:cNvPr id="18" name="Picture 17"/>
          <p:cNvPicPr>
            <a:picLocks noChangeAspect="1"/>
          </p:cNvPicPr>
          <p:nvPr userDrawn="1"/>
        </p:nvPicPr>
        <p:blipFill rotWithShape="1">
          <a:blip r:embed="rId3">
            <a:biLevel thresh="25000"/>
            <a:extLst>
              <a:ext uri="{28A0092B-C50C-407E-A947-70E740481C1C}">
                <a14:useLocalDpi xmlns:a14="http://schemas.microsoft.com/office/drawing/2010/main" val="0"/>
              </a:ext>
            </a:extLst>
          </a:blip>
          <a:srcRect l="11982" t="16649" r="11982" b="16649"/>
          <a:stretch/>
        </p:blipFill>
        <p:spPr>
          <a:xfrm>
            <a:off x="8012905" y="6033760"/>
            <a:ext cx="888207" cy="585234"/>
          </a:xfrm>
          <a:prstGeom prst="rect">
            <a:avLst/>
          </a:prstGeom>
          <a:noFill/>
          <a:ln>
            <a:noFill/>
          </a:ln>
        </p:spPr>
      </p:pic>
      <p:grpSp>
        <p:nvGrpSpPr>
          <p:cNvPr id="19" name="Group 4"/>
          <p:cNvGrpSpPr>
            <a:grpSpLocks noChangeAspect="1"/>
          </p:cNvGrpSpPr>
          <p:nvPr userDrawn="1"/>
        </p:nvGrpSpPr>
        <p:grpSpPr bwMode="auto">
          <a:xfrm>
            <a:off x="6821373" y="339758"/>
            <a:ext cx="1940679" cy="3432065"/>
            <a:chOff x="3114" y="882"/>
            <a:chExt cx="1447" cy="2559"/>
          </a:xfrm>
          <a:solidFill>
            <a:schemeClr val="bg1"/>
          </a:solidFill>
        </p:grpSpPr>
        <p:sp>
          <p:nvSpPr>
            <p:cNvPr id="20" name="Freeform 5"/>
            <p:cNvSpPr>
              <a:spLocks/>
            </p:cNvSpPr>
            <p:nvPr userDrawn="1"/>
          </p:nvSpPr>
          <p:spPr bwMode="auto">
            <a:xfrm>
              <a:off x="3425" y="882"/>
              <a:ext cx="526" cy="500"/>
            </a:xfrm>
            <a:custGeom>
              <a:avLst/>
              <a:gdLst>
                <a:gd name="T0" fmla="*/ 32 w 222"/>
                <a:gd name="T1" fmla="*/ 183 h 211"/>
                <a:gd name="T2" fmla="*/ 111 w 222"/>
                <a:gd name="T3" fmla="*/ 211 h 211"/>
                <a:gd name="T4" fmla="*/ 190 w 222"/>
                <a:gd name="T5" fmla="*/ 183 h 211"/>
                <a:gd name="T6" fmla="*/ 222 w 222"/>
                <a:gd name="T7" fmla="*/ 106 h 211"/>
                <a:gd name="T8" fmla="*/ 190 w 222"/>
                <a:gd name="T9" fmla="*/ 29 h 211"/>
                <a:gd name="T10" fmla="*/ 111 w 222"/>
                <a:gd name="T11" fmla="*/ 0 h 211"/>
                <a:gd name="T12" fmla="*/ 32 w 222"/>
                <a:gd name="T13" fmla="*/ 29 h 211"/>
                <a:gd name="T14" fmla="*/ 0 w 222"/>
                <a:gd name="T15" fmla="*/ 106 h 211"/>
                <a:gd name="T16" fmla="*/ 32 w 222"/>
                <a:gd name="T17" fmla="*/ 18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211">
                  <a:moveTo>
                    <a:pt x="32" y="183"/>
                  </a:moveTo>
                  <a:cubicBezTo>
                    <a:pt x="54" y="202"/>
                    <a:pt x="80" y="211"/>
                    <a:pt x="111" y="211"/>
                  </a:cubicBezTo>
                  <a:cubicBezTo>
                    <a:pt x="142" y="211"/>
                    <a:pt x="168" y="202"/>
                    <a:pt x="190" y="183"/>
                  </a:cubicBezTo>
                  <a:cubicBezTo>
                    <a:pt x="211" y="164"/>
                    <a:pt x="222" y="139"/>
                    <a:pt x="222" y="106"/>
                  </a:cubicBezTo>
                  <a:cubicBezTo>
                    <a:pt x="222" y="74"/>
                    <a:pt x="211" y="48"/>
                    <a:pt x="190" y="29"/>
                  </a:cubicBezTo>
                  <a:cubicBezTo>
                    <a:pt x="168" y="10"/>
                    <a:pt x="142" y="0"/>
                    <a:pt x="111" y="0"/>
                  </a:cubicBezTo>
                  <a:cubicBezTo>
                    <a:pt x="80" y="0"/>
                    <a:pt x="54" y="10"/>
                    <a:pt x="32" y="29"/>
                  </a:cubicBezTo>
                  <a:cubicBezTo>
                    <a:pt x="11" y="48"/>
                    <a:pt x="0" y="74"/>
                    <a:pt x="0" y="106"/>
                  </a:cubicBezTo>
                  <a:cubicBezTo>
                    <a:pt x="0" y="139"/>
                    <a:pt x="11" y="164"/>
                    <a:pt x="32" y="18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1" name="Freeform 6"/>
            <p:cNvSpPr>
              <a:spLocks/>
            </p:cNvSpPr>
            <p:nvPr userDrawn="1"/>
          </p:nvSpPr>
          <p:spPr bwMode="auto">
            <a:xfrm>
              <a:off x="4101" y="1524"/>
              <a:ext cx="460" cy="438"/>
            </a:xfrm>
            <a:custGeom>
              <a:avLst/>
              <a:gdLst>
                <a:gd name="T0" fmla="*/ 166 w 194"/>
                <a:gd name="T1" fmla="*/ 26 h 185"/>
                <a:gd name="T2" fmla="*/ 97 w 194"/>
                <a:gd name="T3" fmla="*/ 0 h 185"/>
                <a:gd name="T4" fmla="*/ 29 w 194"/>
                <a:gd name="T5" fmla="*/ 26 h 185"/>
                <a:gd name="T6" fmla="*/ 0 w 194"/>
                <a:gd name="T7" fmla="*/ 93 h 185"/>
                <a:gd name="T8" fmla="*/ 29 w 194"/>
                <a:gd name="T9" fmla="*/ 161 h 185"/>
                <a:gd name="T10" fmla="*/ 97 w 194"/>
                <a:gd name="T11" fmla="*/ 185 h 185"/>
                <a:gd name="T12" fmla="*/ 166 w 194"/>
                <a:gd name="T13" fmla="*/ 161 h 185"/>
                <a:gd name="T14" fmla="*/ 194 w 194"/>
                <a:gd name="T15" fmla="*/ 93 h 185"/>
                <a:gd name="T16" fmla="*/ 166 w 194"/>
                <a:gd name="T17" fmla="*/ 2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85">
                  <a:moveTo>
                    <a:pt x="166" y="26"/>
                  </a:moveTo>
                  <a:cubicBezTo>
                    <a:pt x="147" y="9"/>
                    <a:pt x="124" y="0"/>
                    <a:pt x="97" y="0"/>
                  </a:cubicBezTo>
                  <a:cubicBezTo>
                    <a:pt x="70" y="0"/>
                    <a:pt x="47" y="9"/>
                    <a:pt x="29" y="26"/>
                  </a:cubicBezTo>
                  <a:cubicBezTo>
                    <a:pt x="10" y="42"/>
                    <a:pt x="0" y="65"/>
                    <a:pt x="0" y="93"/>
                  </a:cubicBezTo>
                  <a:cubicBezTo>
                    <a:pt x="0" y="122"/>
                    <a:pt x="10" y="144"/>
                    <a:pt x="29" y="161"/>
                  </a:cubicBezTo>
                  <a:cubicBezTo>
                    <a:pt x="47" y="177"/>
                    <a:pt x="70" y="185"/>
                    <a:pt x="97" y="185"/>
                  </a:cubicBezTo>
                  <a:cubicBezTo>
                    <a:pt x="124" y="185"/>
                    <a:pt x="147" y="177"/>
                    <a:pt x="166" y="161"/>
                  </a:cubicBezTo>
                  <a:cubicBezTo>
                    <a:pt x="185" y="144"/>
                    <a:pt x="194" y="122"/>
                    <a:pt x="194" y="93"/>
                  </a:cubicBezTo>
                  <a:cubicBezTo>
                    <a:pt x="194" y="65"/>
                    <a:pt x="185" y="42"/>
                    <a:pt x="166" y="2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2" name="Freeform 7"/>
            <p:cNvSpPr>
              <a:spLocks/>
            </p:cNvSpPr>
            <p:nvPr userDrawn="1"/>
          </p:nvSpPr>
          <p:spPr bwMode="auto">
            <a:xfrm>
              <a:off x="4096" y="2033"/>
              <a:ext cx="456" cy="735"/>
            </a:xfrm>
            <a:custGeom>
              <a:avLst/>
              <a:gdLst>
                <a:gd name="T0" fmla="*/ 33 w 192"/>
                <a:gd name="T1" fmla="*/ 308 h 310"/>
                <a:gd name="T2" fmla="*/ 192 w 192"/>
                <a:gd name="T3" fmla="*/ 114 h 310"/>
                <a:gd name="T4" fmla="*/ 96 w 192"/>
                <a:gd name="T5" fmla="*/ 0 h 310"/>
                <a:gd name="T6" fmla="*/ 0 w 192"/>
                <a:gd name="T7" fmla="*/ 90 h 310"/>
                <a:gd name="T8" fmla="*/ 44 w 192"/>
                <a:gd name="T9" fmla="*/ 169 h 310"/>
                <a:gd name="T10" fmla="*/ 18 w 192"/>
                <a:gd name="T11" fmla="*/ 250 h 310"/>
                <a:gd name="T12" fmla="*/ 24 w 192"/>
                <a:gd name="T13" fmla="*/ 302 h 310"/>
                <a:gd name="T14" fmla="*/ 33 w 192"/>
                <a:gd name="T15" fmla="*/ 308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310">
                  <a:moveTo>
                    <a:pt x="33" y="308"/>
                  </a:moveTo>
                  <a:cubicBezTo>
                    <a:pt x="133" y="264"/>
                    <a:pt x="192" y="198"/>
                    <a:pt x="192" y="114"/>
                  </a:cubicBezTo>
                  <a:cubicBezTo>
                    <a:pt x="192" y="41"/>
                    <a:pt x="149" y="0"/>
                    <a:pt x="96" y="0"/>
                  </a:cubicBezTo>
                  <a:cubicBezTo>
                    <a:pt x="43" y="0"/>
                    <a:pt x="0" y="38"/>
                    <a:pt x="0" y="90"/>
                  </a:cubicBezTo>
                  <a:cubicBezTo>
                    <a:pt x="0" y="122"/>
                    <a:pt x="14" y="153"/>
                    <a:pt x="44" y="169"/>
                  </a:cubicBezTo>
                  <a:cubicBezTo>
                    <a:pt x="26" y="194"/>
                    <a:pt x="18" y="221"/>
                    <a:pt x="18" y="250"/>
                  </a:cubicBezTo>
                  <a:cubicBezTo>
                    <a:pt x="18" y="266"/>
                    <a:pt x="20" y="283"/>
                    <a:pt x="24" y="302"/>
                  </a:cubicBezTo>
                  <a:cubicBezTo>
                    <a:pt x="24" y="302"/>
                    <a:pt x="26" y="310"/>
                    <a:pt x="33" y="30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3" name="Freeform 8"/>
            <p:cNvSpPr>
              <a:spLocks/>
            </p:cNvSpPr>
            <p:nvPr userDrawn="1"/>
          </p:nvSpPr>
          <p:spPr bwMode="auto">
            <a:xfrm>
              <a:off x="3114" y="1484"/>
              <a:ext cx="875" cy="1957"/>
            </a:xfrm>
            <a:custGeom>
              <a:avLst/>
              <a:gdLst>
                <a:gd name="T0" fmla="*/ 294 w 369"/>
                <a:gd name="T1" fmla="*/ 28 h 826"/>
                <a:gd name="T2" fmla="*/ 146 w 369"/>
                <a:gd name="T3" fmla="*/ 26 h 826"/>
                <a:gd name="T4" fmla="*/ 137 w 369"/>
                <a:gd name="T5" fmla="*/ 40 h 826"/>
                <a:gd name="T6" fmla="*/ 137 w 369"/>
                <a:gd name="T7" fmla="*/ 40 h 826"/>
                <a:gd name="T8" fmla="*/ 137 w 369"/>
                <a:gd name="T9" fmla="*/ 246 h 826"/>
                <a:gd name="T10" fmla="*/ 137 w 369"/>
                <a:gd name="T11" fmla="*/ 247 h 826"/>
                <a:gd name="T12" fmla="*/ 137 w 369"/>
                <a:gd name="T13" fmla="*/ 552 h 826"/>
                <a:gd name="T14" fmla="*/ 132 w 369"/>
                <a:gd name="T15" fmla="*/ 598 h 826"/>
                <a:gd name="T16" fmla="*/ 115 w 369"/>
                <a:gd name="T17" fmla="*/ 635 h 826"/>
                <a:gd name="T18" fmla="*/ 80 w 369"/>
                <a:gd name="T19" fmla="*/ 661 h 826"/>
                <a:gd name="T20" fmla="*/ 15 w 369"/>
                <a:gd name="T21" fmla="*/ 675 h 826"/>
                <a:gd name="T22" fmla="*/ 4 w 369"/>
                <a:gd name="T23" fmla="*/ 686 h 826"/>
                <a:gd name="T24" fmla="*/ 4 w 369"/>
                <a:gd name="T25" fmla="*/ 781 h 826"/>
                <a:gd name="T26" fmla="*/ 132 w 369"/>
                <a:gd name="T27" fmla="*/ 824 h 826"/>
                <a:gd name="T28" fmla="*/ 189 w 369"/>
                <a:gd name="T29" fmla="*/ 816 h 826"/>
                <a:gd name="T30" fmla="*/ 253 w 369"/>
                <a:gd name="T31" fmla="*/ 789 h 826"/>
                <a:gd name="T32" fmla="*/ 311 w 369"/>
                <a:gd name="T33" fmla="*/ 740 h 826"/>
                <a:gd name="T34" fmla="*/ 350 w 369"/>
                <a:gd name="T35" fmla="*/ 664 h 826"/>
                <a:gd name="T36" fmla="*/ 360 w 369"/>
                <a:gd name="T37" fmla="*/ 598 h 826"/>
                <a:gd name="T38" fmla="*/ 362 w 369"/>
                <a:gd name="T39" fmla="*/ 536 h 826"/>
                <a:gd name="T40" fmla="*/ 362 w 369"/>
                <a:gd name="T41" fmla="*/ 141 h 826"/>
                <a:gd name="T42" fmla="*/ 294 w 369"/>
                <a:gd name="T43" fmla="*/ 28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9" h="826">
                  <a:moveTo>
                    <a:pt x="294" y="28"/>
                  </a:moveTo>
                  <a:cubicBezTo>
                    <a:pt x="203" y="0"/>
                    <a:pt x="146" y="26"/>
                    <a:pt x="146" y="26"/>
                  </a:cubicBezTo>
                  <a:cubicBezTo>
                    <a:pt x="141" y="29"/>
                    <a:pt x="137" y="34"/>
                    <a:pt x="137" y="40"/>
                  </a:cubicBezTo>
                  <a:cubicBezTo>
                    <a:pt x="137" y="40"/>
                    <a:pt x="137" y="40"/>
                    <a:pt x="137" y="40"/>
                  </a:cubicBezTo>
                  <a:cubicBezTo>
                    <a:pt x="137" y="246"/>
                    <a:pt x="137" y="246"/>
                    <a:pt x="137" y="246"/>
                  </a:cubicBezTo>
                  <a:cubicBezTo>
                    <a:pt x="137" y="246"/>
                    <a:pt x="137" y="247"/>
                    <a:pt x="137" y="247"/>
                  </a:cubicBezTo>
                  <a:cubicBezTo>
                    <a:pt x="137" y="552"/>
                    <a:pt x="137" y="552"/>
                    <a:pt x="137" y="552"/>
                  </a:cubicBezTo>
                  <a:cubicBezTo>
                    <a:pt x="137" y="569"/>
                    <a:pt x="135" y="584"/>
                    <a:pt x="132" y="598"/>
                  </a:cubicBezTo>
                  <a:cubicBezTo>
                    <a:pt x="129" y="612"/>
                    <a:pt x="124" y="624"/>
                    <a:pt x="115" y="635"/>
                  </a:cubicBezTo>
                  <a:cubicBezTo>
                    <a:pt x="107" y="645"/>
                    <a:pt x="95" y="654"/>
                    <a:pt x="80" y="661"/>
                  </a:cubicBezTo>
                  <a:cubicBezTo>
                    <a:pt x="80" y="661"/>
                    <a:pt x="55" y="672"/>
                    <a:pt x="15" y="675"/>
                  </a:cubicBezTo>
                  <a:cubicBezTo>
                    <a:pt x="15" y="675"/>
                    <a:pt x="5" y="676"/>
                    <a:pt x="4" y="686"/>
                  </a:cubicBezTo>
                  <a:cubicBezTo>
                    <a:pt x="4" y="686"/>
                    <a:pt x="0" y="758"/>
                    <a:pt x="4" y="781"/>
                  </a:cubicBezTo>
                  <a:cubicBezTo>
                    <a:pt x="6" y="826"/>
                    <a:pt x="132" y="824"/>
                    <a:pt x="132" y="824"/>
                  </a:cubicBezTo>
                  <a:cubicBezTo>
                    <a:pt x="148" y="824"/>
                    <a:pt x="167" y="821"/>
                    <a:pt x="189" y="816"/>
                  </a:cubicBezTo>
                  <a:cubicBezTo>
                    <a:pt x="210" y="811"/>
                    <a:pt x="232" y="802"/>
                    <a:pt x="253" y="789"/>
                  </a:cubicBezTo>
                  <a:cubicBezTo>
                    <a:pt x="275" y="777"/>
                    <a:pt x="294" y="760"/>
                    <a:pt x="311" y="740"/>
                  </a:cubicBezTo>
                  <a:cubicBezTo>
                    <a:pt x="329" y="720"/>
                    <a:pt x="341" y="694"/>
                    <a:pt x="350" y="664"/>
                  </a:cubicBezTo>
                  <a:cubicBezTo>
                    <a:pt x="355" y="645"/>
                    <a:pt x="358" y="623"/>
                    <a:pt x="360" y="598"/>
                  </a:cubicBezTo>
                  <a:cubicBezTo>
                    <a:pt x="361" y="574"/>
                    <a:pt x="362" y="553"/>
                    <a:pt x="362" y="536"/>
                  </a:cubicBezTo>
                  <a:cubicBezTo>
                    <a:pt x="362" y="141"/>
                    <a:pt x="362" y="141"/>
                    <a:pt x="362" y="141"/>
                  </a:cubicBezTo>
                  <a:cubicBezTo>
                    <a:pt x="362" y="141"/>
                    <a:pt x="369" y="51"/>
                    <a:pt x="294" y="28"/>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spTree>
    <p:extLst>
      <p:ext uri="{BB962C8B-B14F-4D97-AF65-F5344CB8AC3E}">
        <p14:creationId xmlns:p14="http://schemas.microsoft.com/office/powerpoint/2010/main" val="2050677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3" name="Freeform 5"/>
          <p:cNvSpPr>
            <a:spLocks/>
          </p:cNvSpPr>
          <p:nvPr userDrawn="1"/>
        </p:nvSpPr>
        <p:spPr bwMode="auto">
          <a:xfrm>
            <a:off x="0" y="0"/>
            <a:ext cx="8307977" cy="6093959"/>
          </a:xfrm>
          <a:custGeom>
            <a:avLst/>
            <a:gdLst>
              <a:gd name="T0" fmla="*/ 0 w 2616"/>
              <a:gd name="T1" fmla="*/ 0 h 1918"/>
              <a:gd name="T2" fmla="*/ 0 w 2616"/>
              <a:gd name="T3" fmla="*/ 1893 h 1918"/>
              <a:gd name="T4" fmla="*/ 441 w 2616"/>
              <a:gd name="T5" fmla="*/ 1915 h 1918"/>
              <a:gd name="T6" fmla="*/ 986 w 2616"/>
              <a:gd name="T7" fmla="*/ 1839 h 1918"/>
              <a:gd name="T8" fmla="*/ 1612 w 2616"/>
              <a:gd name="T9" fmla="*/ 1581 h 1918"/>
              <a:gd name="T10" fmla="*/ 2173 w 2616"/>
              <a:gd name="T11" fmla="*/ 1105 h 1918"/>
              <a:gd name="T12" fmla="*/ 2543 w 2616"/>
              <a:gd name="T13" fmla="*/ 372 h 1918"/>
              <a:gd name="T14" fmla="*/ 2616 w 2616"/>
              <a:gd name="T15" fmla="*/ 0 h 1918"/>
              <a:gd name="T16" fmla="*/ 0 w 2616"/>
              <a:gd name="T17"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6" h="1918">
                <a:moveTo>
                  <a:pt x="0" y="0"/>
                </a:moveTo>
                <a:cubicBezTo>
                  <a:pt x="0" y="1893"/>
                  <a:pt x="0" y="1893"/>
                  <a:pt x="0" y="1893"/>
                </a:cubicBezTo>
                <a:cubicBezTo>
                  <a:pt x="240" y="1918"/>
                  <a:pt x="441" y="1915"/>
                  <a:pt x="441" y="1915"/>
                </a:cubicBezTo>
                <a:cubicBezTo>
                  <a:pt x="594" y="1915"/>
                  <a:pt x="775" y="1890"/>
                  <a:pt x="986" y="1839"/>
                </a:cubicBezTo>
                <a:cubicBezTo>
                  <a:pt x="1197" y="1787"/>
                  <a:pt x="1405" y="1702"/>
                  <a:pt x="1612" y="1581"/>
                </a:cubicBezTo>
                <a:cubicBezTo>
                  <a:pt x="1819" y="1461"/>
                  <a:pt x="2006" y="1303"/>
                  <a:pt x="2173" y="1105"/>
                </a:cubicBezTo>
                <a:cubicBezTo>
                  <a:pt x="2339" y="908"/>
                  <a:pt x="2464" y="664"/>
                  <a:pt x="2543" y="372"/>
                </a:cubicBezTo>
                <a:cubicBezTo>
                  <a:pt x="2574" y="257"/>
                  <a:pt x="2598" y="133"/>
                  <a:pt x="2616"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ctrTitle"/>
          </p:nvPr>
        </p:nvSpPr>
        <p:spPr>
          <a:xfrm>
            <a:off x="647869" y="419099"/>
            <a:ext cx="7200000" cy="1269915"/>
          </a:xfrm>
        </p:spPr>
        <p:txBody>
          <a:bodyPr anchor="b">
            <a:noAutofit/>
          </a:bodyPr>
          <a:lstStyle>
            <a:lvl1pPr algn="l">
              <a:lnSpc>
                <a:spcPct val="85000"/>
              </a:lnSpc>
              <a:defRPr sz="4200">
                <a:solidFill>
                  <a:schemeClr val="bg1"/>
                </a:solidFill>
              </a:defRPr>
            </a:lvl1pPr>
          </a:lstStyle>
          <a:p>
            <a:r>
              <a:rPr lang="en-US"/>
              <a:t>Click to edit Master title style</a:t>
            </a:r>
            <a:endParaRPr lang="en-IE" dirty="0"/>
          </a:p>
        </p:txBody>
      </p:sp>
      <p:sp>
        <p:nvSpPr>
          <p:cNvPr id="3" name="Subtitle 2"/>
          <p:cNvSpPr>
            <a:spLocks noGrp="1"/>
          </p:cNvSpPr>
          <p:nvPr>
            <p:ph type="subTitle" idx="1"/>
          </p:nvPr>
        </p:nvSpPr>
        <p:spPr>
          <a:xfrm>
            <a:off x="647869" y="1714694"/>
            <a:ext cx="7200000" cy="1080758"/>
          </a:xfrm>
        </p:spPr>
        <p:txBody>
          <a:bodyPr>
            <a:noAutofit/>
          </a:bodyPr>
          <a:lstStyle>
            <a:lvl1pPr marL="0" indent="0" algn="l">
              <a:lnSpc>
                <a:spcPct val="85000"/>
              </a:lnSpc>
              <a:buNone/>
              <a:defRPr sz="34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dirty="0"/>
          </a:p>
        </p:txBody>
      </p:sp>
      <p:sp>
        <p:nvSpPr>
          <p:cNvPr id="11" name="Text Placeholder 10"/>
          <p:cNvSpPr>
            <a:spLocks noGrp="1"/>
          </p:cNvSpPr>
          <p:nvPr>
            <p:ph type="body" sz="quarter" idx="13"/>
          </p:nvPr>
        </p:nvSpPr>
        <p:spPr>
          <a:xfrm>
            <a:off x="648041" y="3100340"/>
            <a:ext cx="3798094" cy="1228725"/>
          </a:xfrm>
        </p:spPr>
        <p:txBody>
          <a:bodyPr>
            <a:noAutofit/>
          </a:bodyPr>
          <a:lstStyle>
            <a:lvl1pPr marL="0" indent="0">
              <a:spcBef>
                <a:spcPts val="0"/>
              </a:spcBef>
              <a:buNone/>
              <a:defRPr sz="1800" b="1" baseline="0">
                <a:solidFill>
                  <a:schemeClr val="accent2"/>
                </a:solidFill>
              </a:defRPr>
            </a:lvl1pPr>
            <a:lvl2pPr marL="342900" indent="0">
              <a:buNone/>
              <a:defRPr sz="1425" b="1"/>
            </a:lvl2pPr>
            <a:lvl3pPr marL="685800" indent="0">
              <a:buNone/>
              <a:defRPr sz="1425" b="1"/>
            </a:lvl3pPr>
            <a:lvl4pPr marL="1028700" indent="0">
              <a:buNone/>
              <a:defRPr sz="1425" b="1"/>
            </a:lvl4pPr>
            <a:lvl5pPr marL="1371600" indent="0">
              <a:buNone/>
              <a:defRPr sz="1425" b="1"/>
            </a:lvl5pPr>
          </a:lstStyle>
          <a:p>
            <a:pPr lvl="0"/>
            <a:r>
              <a:rPr lang="en-US"/>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4216" y="6010276"/>
            <a:ext cx="565236" cy="565236"/>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05513" y="6078483"/>
            <a:ext cx="1515362" cy="459010"/>
          </a:xfrm>
          <a:prstGeom prst="rect">
            <a:avLst/>
          </a:prstGeom>
        </p:spPr>
      </p:pic>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l="12318" t="13101" r="12318" b="13101"/>
          <a:stretch/>
        </p:blipFill>
        <p:spPr>
          <a:xfrm>
            <a:off x="7866309" y="5707464"/>
            <a:ext cx="987375" cy="845736"/>
          </a:xfrm>
          <a:prstGeom prst="rect">
            <a:avLst/>
          </a:prstGeom>
          <a:noFill/>
          <a:ln>
            <a:noFill/>
          </a:ln>
        </p:spPr>
      </p:pic>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76675" y="6211985"/>
            <a:ext cx="1009651" cy="361145"/>
          </a:xfrm>
          <a:prstGeom prst="rect">
            <a:avLst/>
          </a:prstGeom>
        </p:spPr>
      </p:pic>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5314" y="6379314"/>
            <a:ext cx="1677600" cy="111840"/>
          </a:xfrm>
          <a:prstGeom prst="rect">
            <a:avLst/>
          </a:prstGeom>
        </p:spPr>
      </p:pic>
    </p:spTree>
    <p:extLst>
      <p:ext uri="{BB962C8B-B14F-4D97-AF65-F5344CB8AC3E}">
        <p14:creationId xmlns:p14="http://schemas.microsoft.com/office/powerpoint/2010/main" val="2624130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983" y="2473779"/>
            <a:ext cx="5129892" cy="4240893"/>
          </a:xfrm>
        </p:spPr>
        <p:txBody>
          <a:bodyPr anchor="b" anchorCtr="0"/>
          <a:lstStyle>
            <a:lvl1pPr>
              <a:lnSpc>
                <a:spcPct val="70000"/>
              </a:lnSpc>
              <a:defRPr sz="9600">
                <a:solidFill>
                  <a:schemeClr val="bg1"/>
                </a:solidFill>
              </a:defRPr>
            </a:lvl1pPr>
          </a:lstStyle>
          <a:p>
            <a:r>
              <a:rPr lang="en-US" dirty="0"/>
              <a:t>Click to add thank you</a:t>
            </a:r>
            <a:endParaRPr lang="en-IE" dirty="0"/>
          </a:p>
        </p:txBody>
      </p:sp>
    </p:spTree>
    <p:extLst>
      <p:ext uri="{BB962C8B-B14F-4D97-AF65-F5344CB8AC3E}">
        <p14:creationId xmlns:p14="http://schemas.microsoft.com/office/powerpoint/2010/main" val="708766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Boing Fo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509" y="4657307"/>
            <a:ext cx="3246976" cy="1791118"/>
          </a:xfrm>
          <a:prstGeom prst="rect">
            <a:avLst/>
          </a:prstGeom>
          <a:noFill/>
          <a:ln>
            <a:noFill/>
          </a:ln>
        </p:spPr>
      </p:pic>
    </p:spTree>
    <p:extLst>
      <p:ext uri="{BB962C8B-B14F-4D97-AF65-F5344CB8AC3E}">
        <p14:creationId xmlns:p14="http://schemas.microsoft.com/office/powerpoint/2010/main" val="2671933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E" dirty="0"/>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BF85AFED-DA5D-43A7-BCEA-B720DDA658B5}" type="datetime1">
              <a:rPr lang="en-IE" smtClean="0"/>
              <a:t>23/01/2023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6D7C2A8-3574-48AF-9B9F-6538CE887783}" type="slidenum">
              <a:rPr lang="en-IE" smtClean="0"/>
              <a:t>‹#›</a:t>
            </a:fld>
            <a:endParaRPr lang="en-IE"/>
          </a:p>
        </p:txBody>
      </p:sp>
      <p:sp>
        <p:nvSpPr>
          <p:cNvPr id="8" name="Text Placeholder 7"/>
          <p:cNvSpPr>
            <a:spLocks noGrp="1"/>
          </p:cNvSpPr>
          <p:nvPr>
            <p:ph type="body" sz="quarter" idx="13"/>
          </p:nvPr>
        </p:nvSpPr>
        <p:spPr>
          <a:xfrm>
            <a:off x="639160" y="1057173"/>
            <a:ext cx="7869114" cy="581025"/>
          </a:xfrm>
        </p:spPr>
        <p:txBody>
          <a:bodyPr tIns="0">
            <a:noAutofit/>
          </a:bodyPr>
          <a:lstStyle>
            <a:lvl1pPr marL="0" indent="0">
              <a:buNone/>
              <a:defRPr sz="28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248079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W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a:xfrm>
            <a:off x="639160" y="1876425"/>
            <a:ext cx="7869114" cy="4086225"/>
          </a:xfrm>
        </p:spPr>
        <p:txBody>
          <a:bodyPr>
            <a:noAutofit/>
          </a:bodyPr>
          <a:lstStyle/>
          <a:p>
            <a:pPr lvl="0"/>
            <a:r>
              <a:rPr lang="en-US" dirty="0"/>
              <a:t>Click to edit Master text styles</a:t>
            </a:r>
          </a:p>
          <a:p>
            <a:pPr lvl="1"/>
            <a:r>
              <a:rPr lang="en-US" dirty="0"/>
              <a:t>Second level</a:t>
            </a:r>
          </a:p>
          <a:p>
            <a:pPr lvl="2"/>
            <a:r>
              <a:rPr lang="en-US" dirty="0"/>
              <a:t>Third level</a:t>
            </a:r>
          </a:p>
        </p:txBody>
      </p:sp>
      <p:sp>
        <p:nvSpPr>
          <p:cNvPr id="7" name="Text Placeholder 7"/>
          <p:cNvSpPr>
            <a:spLocks noGrp="1"/>
          </p:cNvSpPr>
          <p:nvPr>
            <p:ph type="body" sz="quarter" idx="13"/>
          </p:nvPr>
        </p:nvSpPr>
        <p:spPr>
          <a:xfrm>
            <a:off x="639160" y="1059624"/>
            <a:ext cx="7869114" cy="581025"/>
          </a:xfrm>
        </p:spPr>
        <p:txBody>
          <a:bodyPr tIns="0">
            <a:noAutofit/>
          </a:bodyPr>
          <a:lstStyle>
            <a:lvl1pPr marL="0" indent="0">
              <a:buNone/>
              <a:defRPr sz="2800">
                <a:solidFill>
                  <a:schemeClr val="accent1"/>
                </a:solidFill>
              </a:defRPr>
            </a:lvl1pPr>
          </a:lstStyle>
          <a:p>
            <a:pPr lvl="0"/>
            <a:r>
              <a:rPr lang="en-US" dirty="0"/>
              <a:t>Click to edit Master text styles</a:t>
            </a:r>
          </a:p>
        </p:txBody>
      </p:sp>
      <p:sp>
        <p:nvSpPr>
          <p:cNvPr id="9" name="Date Placeholder 8"/>
          <p:cNvSpPr>
            <a:spLocks noGrp="1"/>
          </p:cNvSpPr>
          <p:nvPr>
            <p:ph type="dt" sz="half" idx="14"/>
          </p:nvPr>
        </p:nvSpPr>
        <p:spPr/>
        <p:txBody>
          <a:bodyPr/>
          <a:lstStyle/>
          <a:p>
            <a:fld id="{78EAB250-F93B-4B62-A4F1-3A1C0DED788C}" type="datetime1">
              <a:rPr lang="en-IE" smtClean="0"/>
              <a:t>23/01/2023</a:t>
            </a:fld>
            <a:endParaRPr lang="en-IE" dirty="0"/>
          </a:p>
        </p:txBody>
      </p:sp>
      <p:sp>
        <p:nvSpPr>
          <p:cNvPr id="10" name="Footer Placeholder 9"/>
          <p:cNvSpPr>
            <a:spLocks noGrp="1"/>
          </p:cNvSpPr>
          <p:nvPr>
            <p:ph type="ftr" sz="quarter" idx="15"/>
          </p:nvPr>
        </p:nvSpPr>
        <p:spPr/>
        <p:txBody>
          <a:bodyPr/>
          <a:lstStyle/>
          <a:p>
            <a:endParaRPr lang="en-IE" dirty="0"/>
          </a:p>
        </p:txBody>
      </p:sp>
      <p:sp>
        <p:nvSpPr>
          <p:cNvPr id="11" name="Slide Number Placeholder 10"/>
          <p:cNvSpPr>
            <a:spLocks noGrp="1"/>
          </p:cNvSpPr>
          <p:nvPr>
            <p:ph type="sldNum" sz="quarter" idx="16"/>
          </p:nvPr>
        </p:nvSpPr>
        <p:spPr/>
        <p:txBody>
          <a:bodyPr/>
          <a:lstStyle/>
          <a:p>
            <a:fld id="{66D7C2A8-3574-48AF-9B9F-6538CE887783}" type="slidenum">
              <a:rPr lang="en-IE" smtClean="0"/>
              <a:pPr/>
              <a:t>‹#›</a:t>
            </a:fld>
            <a:endParaRPr lang="en-IE" dirty="0"/>
          </a:p>
        </p:txBody>
      </p:sp>
    </p:spTree>
    <p:extLst>
      <p:ext uri="{BB962C8B-B14F-4D97-AF65-F5344CB8AC3E}">
        <p14:creationId xmlns:p14="http://schemas.microsoft.com/office/powerpoint/2010/main" val="2435307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Graph with double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4" name="Date Placeholder 3"/>
          <p:cNvSpPr>
            <a:spLocks noGrp="1"/>
          </p:cNvSpPr>
          <p:nvPr>
            <p:ph type="dt" sz="half" idx="10"/>
          </p:nvPr>
        </p:nvSpPr>
        <p:spPr/>
        <p:txBody>
          <a:bodyPr/>
          <a:lstStyle/>
          <a:p>
            <a:fld id="{1F64E6D4-685D-482A-BE41-CA936A81428B}" type="datetime1">
              <a:rPr lang="en-IE" smtClean="0"/>
              <a:t>23/01/2023</a:t>
            </a:fld>
            <a:endParaRPr lang="en-IE"/>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66D7C2A8-3574-48AF-9B9F-6538CE887783}" type="slidenum">
              <a:rPr lang="en-IE" smtClean="0"/>
              <a:t>‹#›</a:t>
            </a:fld>
            <a:endParaRPr lang="en-IE"/>
          </a:p>
        </p:txBody>
      </p:sp>
      <p:sp>
        <p:nvSpPr>
          <p:cNvPr id="7" name="Text Placeholder 7"/>
          <p:cNvSpPr>
            <a:spLocks noGrp="1"/>
          </p:cNvSpPr>
          <p:nvPr>
            <p:ph type="body" sz="quarter" idx="13"/>
          </p:nvPr>
        </p:nvSpPr>
        <p:spPr>
          <a:xfrm>
            <a:off x="639160" y="1066701"/>
            <a:ext cx="7869114" cy="581025"/>
          </a:xfrm>
        </p:spPr>
        <p:txBody>
          <a:bodyPr tIns="0">
            <a:noAutofit/>
          </a:bodyPr>
          <a:lstStyle>
            <a:lvl1pPr marL="0" indent="0">
              <a:buNone/>
              <a:defRPr sz="2800">
                <a:solidFill>
                  <a:schemeClr val="accent1"/>
                </a:solidFill>
              </a:defRPr>
            </a:lvl1pPr>
          </a:lstStyle>
          <a:p>
            <a:pPr lvl="0"/>
            <a:r>
              <a:rPr lang="en-US" dirty="0"/>
              <a:t>Click to edit Master text styles</a:t>
            </a:r>
          </a:p>
        </p:txBody>
      </p:sp>
      <p:sp>
        <p:nvSpPr>
          <p:cNvPr id="9" name="Text Placeholder 7"/>
          <p:cNvSpPr>
            <a:spLocks noGrp="1"/>
          </p:cNvSpPr>
          <p:nvPr>
            <p:ph type="body" sz="quarter" idx="14"/>
          </p:nvPr>
        </p:nvSpPr>
        <p:spPr>
          <a:xfrm>
            <a:off x="639160" y="2017336"/>
            <a:ext cx="7692688" cy="437744"/>
          </a:xfrm>
          <a:solidFill>
            <a:schemeClr val="accent4"/>
          </a:solidFill>
        </p:spPr>
        <p:txBody>
          <a:bodyPr tIns="72000" bIns="0" anchor="ctr" anchorCtr="0">
            <a:noAutofit/>
          </a:bodyPr>
          <a:lstStyle>
            <a:lvl1pPr marL="0" indent="0" algn="ctr">
              <a:buNone/>
              <a:defRPr sz="1200" b="1">
                <a:solidFill>
                  <a:schemeClr val="bg1"/>
                </a:solidFill>
              </a:defRPr>
            </a:lvl1pPr>
          </a:lstStyle>
          <a:p>
            <a:pPr lvl="0"/>
            <a:r>
              <a:rPr lang="en-US" dirty="0"/>
              <a:t>Click to edit Master text styles</a:t>
            </a:r>
          </a:p>
        </p:txBody>
      </p:sp>
      <p:sp>
        <p:nvSpPr>
          <p:cNvPr id="11" name="Table Placeholder 10"/>
          <p:cNvSpPr>
            <a:spLocks noGrp="1"/>
          </p:cNvSpPr>
          <p:nvPr>
            <p:ph type="tbl" sz="quarter" idx="15"/>
          </p:nvPr>
        </p:nvSpPr>
        <p:spPr>
          <a:xfrm>
            <a:off x="639160" y="2455864"/>
            <a:ext cx="7685690" cy="2811461"/>
          </a:xfrm>
        </p:spPr>
        <p:txBody>
          <a:bodyPr/>
          <a:lstStyle/>
          <a:p>
            <a:endParaRPr lang="en-IE"/>
          </a:p>
        </p:txBody>
      </p:sp>
      <p:sp>
        <p:nvSpPr>
          <p:cNvPr id="12" name="Text Placeholder 7"/>
          <p:cNvSpPr>
            <a:spLocks noGrp="1"/>
          </p:cNvSpPr>
          <p:nvPr>
            <p:ph type="body" sz="quarter" idx="16"/>
          </p:nvPr>
        </p:nvSpPr>
        <p:spPr>
          <a:xfrm>
            <a:off x="640236" y="5772151"/>
            <a:ext cx="3741264" cy="258936"/>
          </a:xfrm>
        </p:spPr>
        <p:txBody>
          <a:bodyPr tIns="0">
            <a:noAutofit/>
          </a:bodyPr>
          <a:lstStyle>
            <a:lvl1pPr marL="0" indent="0" algn="l">
              <a:buNone/>
              <a:defRPr sz="12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536363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39160" y="2019300"/>
            <a:ext cx="3389915" cy="3839717"/>
          </a:xfrm>
        </p:spPr>
        <p:txBody>
          <a:bodyPr>
            <a:noAutofit/>
          </a:body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438650" y="2019300"/>
            <a:ext cx="4069624" cy="3839717"/>
          </a:xfrm>
        </p:spPr>
        <p:txBody>
          <a:bodyPr>
            <a:noAutofit/>
          </a:body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50FABCBD-4428-43E2-A3B0-B6DA8B26A388}" type="datetime1">
              <a:rPr lang="en-IE" smtClean="0"/>
              <a:t>23/01/2023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6D7C2A8-3574-48AF-9B9F-6538CE887783}" type="slidenum">
              <a:rPr lang="en-IE" smtClean="0"/>
              <a:t>‹#›</a:t>
            </a:fld>
            <a:endParaRPr lang="en-IE"/>
          </a:p>
        </p:txBody>
      </p:sp>
      <p:sp>
        <p:nvSpPr>
          <p:cNvPr id="8" name="Text Placeholder 7"/>
          <p:cNvSpPr>
            <a:spLocks noGrp="1"/>
          </p:cNvSpPr>
          <p:nvPr>
            <p:ph type="body" sz="quarter" idx="13"/>
          </p:nvPr>
        </p:nvSpPr>
        <p:spPr>
          <a:xfrm>
            <a:off x="639160" y="1066701"/>
            <a:ext cx="7869114" cy="581025"/>
          </a:xfrm>
        </p:spPr>
        <p:txBody>
          <a:bodyPr tIns="0">
            <a:noAutofit/>
          </a:bodyPr>
          <a:lstStyle>
            <a:lvl1pPr marL="0" indent="0">
              <a:buNone/>
              <a:defRPr sz="28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2432418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B5680E1-6537-48CC-9B3B-5B7A904491F4}" type="datetime1">
              <a:rPr lang="en-IE" smtClean="0"/>
              <a:t>23/01/2023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6D7C2A8-3574-48AF-9B9F-6538CE887783}" type="slidenum">
              <a:rPr lang="en-IE" smtClean="0"/>
              <a:t>‹#›</a:t>
            </a:fld>
            <a:endParaRPr lang="en-IE"/>
          </a:p>
        </p:txBody>
      </p:sp>
      <p:sp>
        <p:nvSpPr>
          <p:cNvPr id="10" name="Title 9"/>
          <p:cNvSpPr>
            <a:spLocks noGrp="1"/>
          </p:cNvSpPr>
          <p:nvPr>
            <p:ph type="title"/>
          </p:nvPr>
        </p:nvSpPr>
        <p:spPr/>
        <p:txBody>
          <a:bodyPr/>
          <a:lstStyle/>
          <a:p>
            <a:r>
              <a:rPr lang="en-US" dirty="0"/>
              <a:t>Click to edit Master title style</a:t>
            </a:r>
            <a:endParaRPr lang="en-IE" dirty="0"/>
          </a:p>
        </p:txBody>
      </p:sp>
      <p:sp>
        <p:nvSpPr>
          <p:cNvPr id="11" name="Text Placeholder 7"/>
          <p:cNvSpPr>
            <a:spLocks noGrp="1"/>
          </p:cNvSpPr>
          <p:nvPr>
            <p:ph type="body" sz="quarter" idx="13"/>
          </p:nvPr>
        </p:nvSpPr>
        <p:spPr>
          <a:xfrm>
            <a:off x="639160" y="1066701"/>
            <a:ext cx="7869114" cy="581025"/>
          </a:xfrm>
        </p:spPr>
        <p:txBody>
          <a:bodyPr tIns="0">
            <a:noAutofit/>
          </a:bodyPr>
          <a:lstStyle>
            <a:lvl1pPr marL="0" indent="0">
              <a:buNone/>
              <a:defRPr sz="2800">
                <a:solidFill>
                  <a:schemeClr val="accent1"/>
                </a:solidFill>
              </a:defRPr>
            </a:lvl1pPr>
          </a:lstStyle>
          <a:p>
            <a:pPr lvl="0"/>
            <a:r>
              <a:rPr lang="en-US" dirty="0"/>
              <a:t>Click to edit Master text styles</a:t>
            </a:r>
          </a:p>
        </p:txBody>
      </p:sp>
      <p:sp>
        <p:nvSpPr>
          <p:cNvPr id="12" name="Text Placeholder 2"/>
          <p:cNvSpPr>
            <a:spLocks noGrp="1"/>
          </p:cNvSpPr>
          <p:nvPr>
            <p:ph type="body" idx="1"/>
          </p:nvPr>
        </p:nvSpPr>
        <p:spPr>
          <a:xfrm>
            <a:off x="644434" y="1812608"/>
            <a:ext cx="6426926" cy="578717"/>
          </a:xfrm>
        </p:spPr>
        <p:txBody>
          <a:bodyPr bIns="0" anchor="b">
            <a:noAutofit/>
          </a:bodyPr>
          <a:lstStyle>
            <a:lvl1pPr marL="0" indent="0">
              <a:buNone/>
              <a:defRPr sz="22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3" name="Content Placeholder 3"/>
          <p:cNvSpPr>
            <a:spLocks noGrp="1"/>
          </p:cNvSpPr>
          <p:nvPr>
            <p:ph sz="half" idx="2"/>
          </p:nvPr>
        </p:nvSpPr>
        <p:spPr>
          <a:xfrm>
            <a:off x="644434" y="2375588"/>
            <a:ext cx="6426926" cy="1377805"/>
          </a:xfrm>
        </p:spPr>
        <p:txBody>
          <a:bodyPr/>
          <a:lstStyle/>
          <a:p>
            <a:pPr lvl="0"/>
            <a:r>
              <a:rPr lang="en-US" dirty="0"/>
              <a:t>Click to edit Master text styles</a:t>
            </a:r>
          </a:p>
          <a:p>
            <a:pPr lvl="1"/>
            <a:r>
              <a:rPr lang="en-US" dirty="0"/>
              <a:t>Second level</a:t>
            </a:r>
          </a:p>
          <a:p>
            <a:pPr lvl="2"/>
            <a:r>
              <a:rPr lang="en-US" dirty="0"/>
              <a:t>Third level</a:t>
            </a:r>
          </a:p>
        </p:txBody>
      </p:sp>
      <p:sp>
        <p:nvSpPr>
          <p:cNvPr id="14" name="Text Placeholder 4"/>
          <p:cNvSpPr>
            <a:spLocks noGrp="1"/>
          </p:cNvSpPr>
          <p:nvPr>
            <p:ph type="body" sz="quarter" idx="3"/>
          </p:nvPr>
        </p:nvSpPr>
        <p:spPr>
          <a:xfrm>
            <a:off x="644434" y="3888380"/>
            <a:ext cx="6426926" cy="578717"/>
          </a:xfrm>
        </p:spPr>
        <p:txBody>
          <a:bodyPr bIns="0" anchor="b">
            <a:noAutofit/>
          </a:bodyPr>
          <a:lstStyle>
            <a:lvl1pPr marL="0" indent="0">
              <a:buNone/>
              <a:defRPr sz="22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5" name="Content Placeholder 5"/>
          <p:cNvSpPr>
            <a:spLocks noGrp="1"/>
          </p:cNvSpPr>
          <p:nvPr>
            <p:ph sz="quarter" idx="4"/>
          </p:nvPr>
        </p:nvSpPr>
        <p:spPr>
          <a:xfrm>
            <a:off x="644434" y="4451360"/>
            <a:ext cx="6426926" cy="137780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5461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E" dirty="0"/>
          </a:p>
        </p:txBody>
      </p:sp>
      <p:sp>
        <p:nvSpPr>
          <p:cNvPr id="3" name="Date Placeholder 2"/>
          <p:cNvSpPr>
            <a:spLocks noGrp="1"/>
          </p:cNvSpPr>
          <p:nvPr>
            <p:ph type="dt" sz="half" idx="10"/>
          </p:nvPr>
        </p:nvSpPr>
        <p:spPr/>
        <p:txBody>
          <a:bodyPr/>
          <a:lstStyle/>
          <a:p>
            <a:fld id="{AD7D0509-11E3-492A-ACEA-F63C0B3B7CDA}" type="datetime1">
              <a:rPr lang="en-IE" smtClean="0"/>
              <a:t>23/01/2023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6D7C2A8-3574-48AF-9B9F-6538CE887783}" type="slidenum">
              <a:rPr lang="en-IE" smtClean="0"/>
              <a:t>‹#›</a:t>
            </a:fld>
            <a:endParaRPr lang="en-IE"/>
          </a:p>
        </p:txBody>
      </p:sp>
      <p:sp>
        <p:nvSpPr>
          <p:cNvPr id="6" name="Text Placeholder 7"/>
          <p:cNvSpPr>
            <a:spLocks noGrp="1"/>
          </p:cNvSpPr>
          <p:nvPr>
            <p:ph type="body" sz="quarter" idx="13"/>
          </p:nvPr>
        </p:nvSpPr>
        <p:spPr>
          <a:xfrm>
            <a:off x="639160" y="1066701"/>
            <a:ext cx="7869114" cy="581025"/>
          </a:xfrm>
        </p:spPr>
        <p:txBody>
          <a:bodyPr tIns="0">
            <a:noAutofit/>
          </a:bodyPr>
          <a:lstStyle>
            <a:lvl1pPr marL="0" indent="0">
              <a:buNone/>
              <a:defRPr sz="28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2190567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xt &amp;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160" y="577850"/>
            <a:ext cx="3683524" cy="507900"/>
          </a:xfrm>
        </p:spPr>
        <p:txBody>
          <a:bodyPr/>
          <a:lstStyle/>
          <a:p>
            <a:r>
              <a:rPr lang="en-US" dirty="0"/>
              <a:t>Click to edit title style</a:t>
            </a:r>
            <a:endParaRPr lang="en-IE" dirty="0"/>
          </a:p>
        </p:txBody>
      </p:sp>
      <p:sp>
        <p:nvSpPr>
          <p:cNvPr id="3" name="Content Placeholder 2"/>
          <p:cNvSpPr>
            <a:spLocks noGrp="1"/>
          </p:cNvSpPr>
          <p:nvPr>
            <p:ph sz="half" idx="1"/>
          </p:nvPr>
        </p:nvSpPr>
        <p:spPr>
          <a:xfrm>
            <a:off x="639160" y="1913642"/>
            <a:ext cx="3683524" cy="406295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Date Placeholder 4"/>
          <p:cNvSpPr>
            <a:spLocks noGrp="1"/>
          </p:cNvSpPr>
          <p:nvPr>
            <p:ph type="dt" sz="half" idx="10"/>
          </p:nvPr>
        </p:nvSpPr>
        <p:spPr/>
        <p:txBody>
          <a:bodyPr/>
          <a:lstStyle/>
          <a:p>
            <a:fld id="{4A997C37-A833-46DB-8AB3-4F344B17F3AF}" type="datetime1">
              <a:rPr lang="en-IE" smtClean="0"/>
              <a:t>23/01/2023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6D7C2A8-3574-48AF-9B9F-6538CE887783}" type="slidenum">
              <a:rPr lang="en-IE" smtClean="0"/>
              <a:t>‹#›</a:t>
            </a:fld>
            <a:endParaRPr lang="en-IE"/>
          </a:p>
        </p:txBody>
      </p:sp>
      <p:sp>
        <p:nvSpPr>
          <p:cNvPr id="10" name="Picture Placeholder 9"/>
          <p:cNvSpPr>
            <a:spLocks noGrp="1"/>
          </p:cNvSpPr>
          <p:nvPr>
            <p:ph type="pic" sz="quarter" idx="13"/>
          </p:nvPr>
        </p:nvSpPr>
        <p:spPr>
          <a:xfrm>
            <a:off x="4988548" y="577851"/>
            <a:ext cx="3681584" cy="5398744"/>
          </a:xfrm>
        </p:spPr>
        <p:txBody>
          <a:bodyPr/>
          <a:lstStyle/>
          <a:p>
            <a:endParaRPr lang="en-IE" dirty="0"/>
          </a:p>
        </p:txBody>
      </p:sp>
      <p:cxnSp>
        <p:nvCxnSpPr>
          <p:cNvPr id="12" name="Straight Connector 11"/>
          <p:cNvCxnSpPr/>
          <p:nvPr userDrawn="1"/>
        </p:nvCxnSpPr>
        <p:spPr>
          <a:xfrm>
            <a:off x="639160" y="466725"/>
            <a:ext cx="3683524"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4" hasCustomPrompt="1"/>
          </p:nvPr>
        </p:nvSpPr>
        <p:spPr>
          <a:xfrm>
            <a:off x="639332" y="1066701"/>
            <a:ext cx="3683352" cy="581025"/>
          </a:xfrm>
        </p:spPr>
        <p:txBody>
          <a:bodyPr tIns="0">
            <a:noAutofit/>
          </a:bodyPr>
          <a:lstStyle>
            <a:lvl1pPr marL="0" indent="0">
              <a:buNone/>
              <a:defRPr sz="2800">
                <a:solidFill>
                  <a:schemeClr val="accent1"/>
                </a:solidFill>
              </a:defRPr>
            </a:lvl1pPr>
          </a:lstStyle>
          <a:p>
            <a:pPr lvl="0"/>
            <a:r>
              <a:rPr lang="en-US" dirty="0"/>
              <a:t>Click to edit text styles</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11982" t="16649" r="11982" b="16649"/>
          <a:stretch/>
        </p:blipFill>
        <p:spPr>
          <a:xfrm>
            <a:off x="8008621" y="6042659"/>
            <a:ext cx="891540" cy="569191"/>
          </a:xfrm>
          <a:prstGeom prst="rect">
            <a:avLst/>
          </a:prstGeom>
          <a:noFill/>
          <a:ln>
            <a:noFill/>
          </a:ln>
        </p:spPr>
      </p:pic>
    </p:spTree>
    <p:extLst>
      <p:ext uri="{BB962C8B-B14F-4D97-AF65-F5344CB8AC3E}">
        <p14:creationId xmlns:p14="http://schemas.microsoft.com/office/powerpoint/2010/main" val="2589618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E6E5FAAC-B2EC-460D-9D4E-4FFAFD28871D}" type="datetime1">
              <a:rPr lang="en-IE" smtClean="0"/>
              <a:t>23/01/2023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2221117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6" name="Freeform 5"/>
          <p:cNvSpPr>
            <a:spLocks/>
          </p:cNvSpPr>
          <p:nvPr userDrawn="1"/>
        </p:nvSpPr>
        <p:spPr bwMode="auto">
          <a:xfrm>
            <a:off x="0" y="0"/>
            <a:ext cx="8307977" cy="6093959"/>
          </a:xfrm>
          <a:custGeom>
            <a:avLst/>
            <a:gdLst>
              <a:gd name="T0" fmla="*/ 0 w 2616"/>
              <a:gd name="T1" fmla="*/ 0 h 1918"/>
              <a:gd name="T2" fmla="*/ 0 w 2616"/>
              <a:gd name="T3" fmla="*/ 1893 h 1918"/>
              <a:gd name="T4" fmla="*/ 441 w 2616"/>
              <a:gd name="T5" fmla="*/ 1915 h 1918"/>
              <a:gd name="T6" fmla="*/ 986 w 2616"/>
              <a:gd name="T7" fmla="*/ 1839 h 1918"/>
              <a:gd name="T8" fmla="*/ 1612 w 2616"/>
              <a:gd name="T9" fmla="*/ 1581 h 1918"/>
              <a:gd name="T10" fmla="*/ 2173 w 2616"/>
              <a:gd name="T11" fmla="*/ 1105 h 1918"/>
              <a:gd name="T12" fmla="*/ 2543 w 2616"/>
              <a:gd name="T13" fmla="*/ 372 h 1918"/>
              <a:gd name="T14" fmla="*/ 2616 w 2616"/>
              <a:gd name="T15" fmla="*/ 0 h 1918"/>
              <a:gd name="T16" fmla="*/ 0 w 2616"/>
              <a:gd name="T17"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6" h="1918">
                <a:moveTo>
                  <a:pt x="0" y="0"/>
                </a:moveTo>
                <a:cubicBezTo>
                  <a:pt x="0" y="1893"/>
                  <a:pt x="0" y="1893"/>
                  <a:pt x="0" y="1893"/>
                </a:cubicBezTo>
                <a:cubicBezTo>
                  <a:pt x="240" y="1918"/>
                  <a:pt x="441" y="1915"/>
                  <a:pt x="441" y="1915"/>
                </a:cubicBezTo>
                <a:cubicBezTo>
                  <a:pt x="594" y="1915"/>
                  <a:pt x="775" y="1890"/>
                  <a:pt x="986" y="1839"/>
                </a:cubicBezTo>
                <a:cubicBezTo>
                  <a:pt x="1197" y="1787"/>
                  <a:pt x="1405" y="1702"/>
                  <a:pt x="1612" y="1581"/>
                </a:cubicBezTo>
                <a:cubicBezTo>
                  <a:pt x="1819" y="1461"/>
                  <a:pt x="2006" y="1303"/>
                  <a:pt x="2173" y="1105"/>
                </a:cubicBezTo>
                <a:cubicBezTo>
                  <a:pt x="2339" y="908"/>
                  <a:pt x="2464" y="664"/>
                  <a:pt x="2543" y="372"/>
                </a:cubicBezTo>
                <a:cubicBezTo>
                  <a:pt x="2574" y="257"/>
                  <a:pt x="2598" y="133"/>
                  <a:pt x="2616"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ctrTitle"/>
          </p:nvPr>
        </p:nvSpPr>
        <p:spPr>
          <a:xfrm>
            <a:off x="654670" y="390524"/>
            <a:ext cx="7200000" cy="1270459"/>
          </a:xfrm>
        </p:spPr>
        <p:txBody>
          <a:bodyPr anchor="b">
            <a:noAutofit/>
          </a:bodyPr>
          <a:lstStyle>
            <a:lvl1pPr algn="l">
              <a:lnSpc>
                <a:spcPct val="85000"/>
              </a:lnSpc>
              <a:defRPr sz="4200">
                <a:solidFill>
                  <a:schemeClr val="bg1"/>
                </a:solidFill>
              </a:defRPr>
            </a:lvl1pPr>
          </a:lstStyle>
          <a:p>
            <a:r>
              <a:rPr lang="en-US"/>
              <a:t>Click to edit Master title style</a:t>
            </a:r>
            <a:endParaRPr lang="en-IE" dirty="0"/>
          </a:p>
        </p:txBody>
      </p:sp>
      <p:sp>
        <p:nvSpPr>
          <p:cNvPr id="3" name="Subtitle 2"/>
          <p:cNvSpPr>
            <a:spLocks noGrp="1"/>
          </p:cNvSpPr>
          <p:nvPr>
            <p:ph type="subTitle" idx="1"/>
          </p:nvPr>
        </p:nvSpPr>
        <p:spPr>
          <a:xfrm>
            <a:off x="654670" y="1711325"/>
            <a:ext cx="7200000" cy="1165225"/>
          </a:xfrm>
        </p:spPr>
        <p:txBody>
          <a:bodyPr>
            <a:noAutofit/>
          </a:bodyPr>
          <a:lstStyle>
            <a:lvl1pPr marL="0" indent="0" algn="l">
              <a:lnSpc>
                <a:spcPct val="85000"/>
              </a:lnSpc>
              <a:buNone/>
              <a:defRPr sz="34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dirty="0"/>
          </a:p>
        </p:txBody>
      </p:sp>
      <p:sp>
        <p:nvSpPr>
          <p:cNvPr id="11" name="Text Placeholder 10"/>
          <p:cNvSpPr>
            <a:spLocks noGrp="1"/>
          </p:cNvSpPr>
          <p:nvPr>
            <p:ph type="body" sz="quarter" idx="13"/>
          </p:nvPr>
        </p:nvSpPr>
        <p:spPr>
          <a:xfrm>
            <a:off x="654844" y="3087278"/>
            <a:ext cx="3798094" cy="1228725"/>
          </a:xfrm>
        </p:spPr>
        <p:txBody>
          <a:bodyPr>
            <a:noAutofit/>
          </a:bodyPr>
          <a:lstStyle>
            <a:lvl1pPr marL="0" indent="0">
              <a:spcBef>
                <a:spcPts val="0"/>
              </a:spcBef>
              <a:buNone/>
              <a:defRPr sz="1800" b="1" baseline="0">
                <a:solidFill>
                  <a:schemeClr val="accent2"/>
                </a:solidFill>
              </a:defRPr>
            </a:lvl1pPr>
            <a:lvl2pPr marL="342900" indent="0">
              <a:buNone/>
              <a:defRPr sz="1425" b="1"/>
            </a:lvl2pPr>
            <a:lvl3pPr marL="685800" indent="0">
              <a:buNone/>
              <a:defRPr sz="1425" b="1"/>
            </a:lvl3pPr>
            <a:lvl4pPr marL="1028700" indent="0">
              <a:buNone/>
              <a:defRPr sz="1425" b="1"/>
            </a:lvl4pPr>
            <a:lvl5pPr marL="1371600" indent="0">
              <a:buNone/>
              <a:defRPr sz="1425" b="1"/>
            </a:lvl5pPr>
          </a:lstStyle>
          <a:p>
            <a:pPr lvl="0"/>
            <a:r>
              <a:rPr lang="en-US"/>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7469" y="4350573"/>
            <a:ext cx="632025" cy="632025"/>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6316" y="6083300"/>
            <a:ext cx="1514640" cy="458791"/>
          </a:xfrm>
          <a:prstGeom prst="rect">
            <a:avLst/>
          </a:prstGeom>
        </p:spPr>
      </p:pic>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l="12318" t="13101" r="12318" b="13101"/>
          <a:stretch/>
        </p:blipFill>
        <p:spPr>
          <a:xfrm>
            <a:off x="7863483" y="5717382"/>
            <a:ext cx="992047" cy="849738"/>
          </a:xfrm>
          <a:prstGeom prst="rect">
            <a:avLst/>
          </a:prstGeom>
          <a:noFill/>
          <a:ln>
            <a:noFill/>
          </a:ln>
        </p:spPr>
      </p:pic>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96024" y="5312793"/>
            <a:ext cx="1071563" cy="383290"/>
          </a:xfrm>
          <a:prstGeom prst="rect">
            <a:avLst/>
          </a:prstGeom>
        </p:spPr>
      </p:pic>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349801" y="4843463"/>
            <a:ext cx="510491" cy="562056"/>
          </a:xfrm>
          <a:prstGeom prst="rect">
            <a:avLst/>
          </a:prstGeom>
        </p:spPr>
      </p:pic>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117974" y="6214452"/>
            <a:ext cx="1332000" cy="271728"/>
          </a:xfrm>
          <a:prstGeom prst="rect">
            <a:avLst/>
          </a:prstGeom>
        </p:spPr>
      </p:pic>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l="4094" r="7089"/>
          <a:stretch/>
        </p:blipFill>
        <p:spPr>
          <a:xfrm>
            <a:off x="8281988" y="4145971"/>
            <a:ext cx="548782" cy="398632"/>
          </a:xfrm>
          <a:prstGeom prst="rect">
            <a:avLst/>
          </a:prstGeom>
        </p:spPr>
      </p:pic>
      <p:pic>
        <p:nvPicPr>
          <p:cNvPr id="18" name="Picture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95314" y="6379314"/>
            <a:ext cx="1677600" cy="111840"/>
          </a:xfrm>
          <a:prstGeom prst="rect">
            <a:avLst/>
          </a:prstGeom>
        </p:spPr>
      </p:pic>
    </p:spTree>
    <p:extLst>
      <p:ext uri="{BB962C8B-B14F-4D97-AF65-F5344CB8AC3E}">
        <p14:creationId xmlns:p14="http://schemas.microsoft.com/office/powerpoint/2010/main" val="375127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W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a:xfrm>
            <a:off x="656577" y="1905000"/>
            <a:ext cx="6653909" cy="4271963"/>
          </a:xfrm>
        </p:spPr>
        <p:txBody>
          <a:bodyPr>
            <a:no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3F9EB452-467D-43D5-9876-86A105F906BF}" type="datetime1">
              <a:rPr lang="en-IE" smtClean="0"/>
              <a:t>23/01/2023</a:t>
            </a:fld>
            <a:endParaRPr lang="en-IE"/>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1659410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E" dirty="0"/>
          </a:p>
        </p:txBody>
      </p:sp>
      <p:sp>
        <p:nvSpPr>
          <p:cNvPr id="3" name="Date Placeholder 2"/>
          <p:cNvSpPr>
            <a:spLocks noGrp="1"/>
          </p:cNvSpPr>
          <p:nvPr>
            <p:ph type="dt" sz="half" idx="10"/>
          </p:nvPr>
        </p:nvSpPr>
        <p:spPr/>
        <p:txBody>
          <a:bodyPr/>
          <a:lstStyle/>
          <a:p>
            <a:fld id="{19212812-7D12-4735-8B4E-404C2C63F2FC}" type="datetime1">
              <a:rPr lang="en-IE" smtClean="0"/>
              <a:t>23/01/2023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1445469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899DB-1BB3-4B7F-AFBE-A538DDD6C265}" type="datetime1">
              <a:rPr lang="en-IE" smtClean="0"/>
              <a:t>23/01/2023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3858177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96C3DC-60FA-4E9A-9525-3F49769DF66E}" type="datetime1">
              <a:rPr lang="en-IE" smtClean="0"/>
              <a:t>23/01/2023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DBAB4-1C92-AF4B-8196-28FEEB0B6DC4}" type="slidenum">
              <a:rPr lang="en-US" smtClean="0"/>
              <a:t>‹#›</a:t>
            </a:fld>
            <a:endParaRPr lang="en-US"/>
          </a:p>
        </p:txBody>
      </p:sp>
    </p:spTree>
    <p:extLst>
      <p:ext uri="{BB962C8B-B14F-4D97-AF65-F5344CB8AC3E}">
        <p14:creationId xmlns:p14="http://schemas.microsoft.com/office/powerpoint/2010/main" val="1984839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BD47AF-BB3A-42B1-A823-5CFA49D99FAC}" type="datetime1">
              <a:rPr lang="en-IE" smtClean="0"/>
              <a:t>23/01/2023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DBAB4-1C92-AF4B-8196-28FEEB0B6DC4}" type="slidenum">
              <a:rPr lang="en-US" smtClean="0"/>
              <a:t>‹#›</a:t>
            </a:fld>
            <a:endParaRPr lang="en-US"/>
          </a:p>
        </p:txBody>
      </p:sp>
    </p:spTree>
    <p:extLst>
      <p:ext uri="{BB962C8B-B14F-4D97-AF65-F5344CB8AC3E}">
        <p14:creationId xmlns:p14="http://schemas.microsoft.com/office/powerpoint/2010/main" val="888451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B69F94-03EF-4977-AA96-04DC2A573F65}" type="datetime1">
              <a:rPr lang="en-IE" smtClean="0"/>
              <a:t>23/01/2023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DBAB4-1C92-AF4B-8196-28FEEB0B6DC4}" type="slidenum">
              <a:rPr lang="en-US" smtClean="0"/>
              <a:t>‹#›</a:t>
            </a:fld>
            <a:endParaRPr lang="en-US"/>
          </a:p>
        </p:txBody>
      </p:sp>
    </p:spTree>
    <p:extLst>
      <p:ext uri="{BB962C8B-B14F-4D97-AF65-F5344CB8AC3E}">
        <p14:creationId xmlns:p14="http://schemas.microsoft.com/office/powerpoint/2010/main" val="6882081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22AD94-1BD5-4B96-8C1C-5F1B1F0290CF}" type="datetime1">
              <a:rPr lang="en-IE" smtClean="0"/>
              <a:t>23/01/2023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DBAB4-1C92-AF4B-8196-28FEEB0B6DC4}" type="slidenum">
              <a:rPr lang="en-US" smtClean="0"/>
              <a:t>‹#›</a:t>
            </a:fld>
            <a:endParaRPr lang="en-US"/>
          </a:p>
        </p:txBody>
      </p:sp>
    </p:spTree>
    <p:extLst>
      <p:ext uri="{BB962C8B-B14F-4D97-AF65-F5344CB8AC3E}">
        <p14:creationId xmlns:p14="http://schemas.microsoft.com/office/powerpoint/2010/main" val="4141652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48B72D-B206-4F56-A099-645C7B02146F}" type="datetime1">
              <a:rPr lang="en-IE" smtClean="0"/>
              <a:t>23/01/2023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1DBAB4-1C92-AF4B-8196-28FEEB0B6DC4}" type="slidenum">
              <a:rPr lang="en-US" smtClean="0"/>
              <a:t>‹#›</a:t>
            </a:fld>
            <a:endParaRPr lang="en-US"/>
          </a:p>
        </p:txBody>
      </p:sp>
    </p:spTree>
    <p:extLst>
      <p:ext uri="{BB962C8B-B14F-4D97-AF65-F5344CB8AC3E}">
        <p14:creationId xmlns:p14="http://schemas.microsoft.com/office/powerpoint/2010/main" val="3141830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36B28D-67D0-421C-8D78-38BF25674BC0}" type="datetime1">
              <a:rPr lang="en-IE" smtClean="0"/>
              <a:t>23/01/2023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1DBAB4-1C92-AF4B-8196-28FEEB0B6DC4}" type="slidenum">
              <a:rPr lang="en-US" smtClean="0"/>
              <a:t>‹#›</a:t>
            </a:fld>
            <a:endParaRPr lang="en-US"/>
          </a:p>
        </p:txBody>
      </p:sp>
    </p:spTree>
    <p:extLst>
      <p:ext uri="{BB962C8B-B14F-4D97-AF65-F5344CB8AC3E}">
        <p14:creationId xmlns:p14="http://schemas.microsoft.com/office/powerpoint/2010/main" val="5188617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ological Sex">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5879" cy="6858000"/>
          </a:xfrm>
          <a:prstGeom prst="rect">
            <a:avLst/>
          </a:prstGeom>
        </p:spPr>
      </p:pic>
    </p:spTree>
    <p:extLst>
      <p:ext uri="{BB962C8B-B14F-4D97-AF65-F5344CB8AC3E}">
        <p14:creationId xmlns:p14="http://schemas.microsoft.com/office/powerpoint/2010/main" val="462444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5"/>
          <p:cNvSpPr>
            <a:spLocks/>
          </p:cNvSpPr>
          <p:nvPr userDrawn="1"/>
        </p:nvSpPr>
        <p:spPr bwMode="auto">
          <a:xfrm>
            <a:off x="0" y="0"/>
            <a:ext cx="5702300" cy="6858000"/>
          </a:xfrm>
          <a:custGeom>
            <a:avLst/>
            <a:gdLst>
              <a:gd name="T0" fmla="*/ 0 w 1795"/>
              <a:gd name="T1" fmla="*/ 2160 h 2160"/>
              <a:gd name="T2" fmla="*/ 1596 w 1795"/>
              <a:gd name="T3" fmla="*/ 2160 h 2160"/>
              <a:gd name="T4" fmla="*/ 1795 w 1795"/>
              <a:gd name="T5" fmla="*/ 1254 h 2160"/>
              <a:gd name="T6" fmla="*/ 1246 w 1795"/>
              <a:gd name="T7" fmla="*/ 0 h 2160"/>
              <a:gd name="T8" fmla="*/ 0 w 1795"/>
              <a:gd name="T9" fmla="*/ 0 h 2160"/>
              <a:gd name="T10" fmla="*/ 0 w 1795"/>
              <a:gd name="T11" fmla="*/ 2160 h 2160"/>
            </a:gdLst>
            <a:ahLst/>
            <a:cxnLst>
              <a:cxn ang="0">
                <a:pos x="T0" y="T1"/>
              </a:cxn>
              <a:cxn ang="0">
                <a:pos x="T2" y="T3"/>
              </a:cxn>
              <a:cxn ang="0">
                <a:pos x="T4" y="T5"/>
              </a:cxn>
              <a:cxn ang="0">
                <a:pos x="T6" y="T7"/>
              </a:cxn>
              <a:cxn ang="0">
                <a:pos x="T8" y="T9"/>
              </a:cxn>
              <a:cxn ang="0">
                <a:pos x="T10" y="T11"/>
              </a:cxn>
            </a:cxnLst>
            <a:rect l="0" t="0" r="r" b="b"/>
            <a:pathLst>
              <a:path w="1795" h="2160">
                <a:moveTo>
                  <a:pt x="0" y="2160"/>
                </a:moveTo>
                <a:cubicBezTo>
                  <a:pt x="1596" y="2160"/>
                  <a:pt x="1596" y="2160"/>
                  <a:pt x="1596" y="2160"/>
                </a:cubicBezTo>
                <a:cubicBezTo>
                  <a:pt x="1727" y="1879"/>
                  <a:pt x="1795" y="1576"/>
                  <a:pt x="1795" y="1254"/>
                </a:cubicBezTo>
                <a:cubicBezTo>
                  <a:pt x="1795" y="662"/>
                  <a:pt x="1577" y="236"/>
                  <a:pt x="1246" y="0"/>
                </a:cubicBezTo>
                <a:cubicBezTo>
                  <a:pt x="0" y="0"/>
                  <a:pt x="0" y="0"/>
                  <a:pt x="0" y="0"/>
                </a:cubicBezTo>
                <a:lnTo>
                  <a:pt x="0" y="21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ctrTitle"/>
          </p:nvPr>
        </p:nvSpPr>
        <p:spPr>
          <a:xfrm>
            <a:off x="534657" y="1873794"/>
            <a:ext cx="4081158" cy="1401632"/>
          </a:xfrm>
        </p:spPr>
        <p:txBody>
          <a:bodyPr anchor="b">
            <a:noAutofit/>
          </a:bodyPr>
          <a:lstStyle>
            <a:lvl1pPr algn="l">
              <a:lnSpc>
                <a:spcPct val="85000"/>
              </a:lnSpc>
              <a:defRPr sz="2600">
                <a:solidFill>
                  <a:schemeClr val="accent1"/>
                </a:solidFill>
              </a:defRPr>
            </a:lvl1pPr>
          </a:lstStyle>
          <a:p>
            <a:r>
              <a:rPr lang="en-US"/>
              <a:t>Click to edit Master title style</a:t>
            </a:r>
            <a:endParaRPr lang="en-IE" dirty="0"/>
          </a:p>
        </p:txBody>
      </p:sp>
      <p:sp>
        <p:nvSpPr>
          <p:cNvPr id="3" name="Subtitle 2"/>
          <p:cNvSpPr>
            <a:spLocks noGrp="1"/>
          </p:cNvSpPr>
          <p:nvPr>
            <p:ph type="subTitle" idx="1"/>
          </p:nvPr>
        </p:nvSpPr>
        <p:spPr>
          <a:xfrm>
            <a:off x="534657" y="3205752"/>
            <a:ext cx="4081158" cy="1454177"/>
          </a:xfrm>
        </p:spPr>
        <p:txBody>
          <a:bodyPr>
            <a:noAutofit/>
          </a:bodyPr>
          <a:lstStyle>
            <a:lvl1pPr marL="0" indent="0" algn="l">
              <a:lnSpc>
                <a:spcPct val="85000"/>
              </a:lnSpc>
              <a:buNone/>
              <a:defRPr sz="2600" b="0" baseline="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dirty="0"/>
          </a:p>
        </p:txBody>
      </p:sp>
      <p:sp>
        <p:nvSpPr>
          <p:cNvPr id="11" name="Text Placeholder 10"/>
          <p:cNvSpPr>
            <a:spLocks noGrp="1"/>
          </p:cNvSpPr>
          <p:nvPr>
            <p:ph type="body" sz="quarter" idx="13"/>
          </p:nvPr>
        </p:nvSpPr>
        <p:spPr>
          <a:xfrm>
            <a:off x="534829" y="4640582"/>
            <a:ext cx="3709511" cy="901699"/>
          </a:xfrm>
        </p:spPr>
        <p:txBody>
          <a:bodyPr>
            <a:noAutofit/>
          </a:bodyPr>
          <a:lstStyle>
            <a:lvl1pPr marL="0" indent="0">
              <a:spcBef>
                <a:spcPts val="0"/>
              </a:spcBef>
              <a:buNone/>
              <a:defRPr sz="1400" b="1" baseline="0">
                <a:solidFill>
                  <a:schemeClr val="tx2"/>
                </a:solidFill>
              </a:defRPr>
            </a:lvl1pPr>
            <a:lvl2pPr marL="342900" indent="0">
              <a:buNone/>
              <a:defRPr sz="1425" b="1"/>
            </a:lvl2pPr>
            <a:lvl3pPr marL="685800" indent="0">
              <a:buNone/>
              <a:defRPr sz="1425" b="1"/>
            </a:lvl3pPr>
            <a:lvl4pPr marL="1028700" indent="0">
              <a:buNone/>
              <a:defRPr sz="1425" b="1"/>
            </a:lvl4pPr>
            <a:lvl5pPr marL="1371600" indent="0">
              <a:buNone/>
              <a:defRPr sz="1425" b="1"/>
            </a:lvl5pPr>
          </a:lstStyle>
          <a:p>
            <a:pPr lvl="0"/>
            <a:r>
              <a:rPr lang="en-US"/>
              <a:t>Edit Master text styles</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30424" y="1048930"/>
            <a:ext cx="2298701" cy="468935"/>
          </a:xfrm>
          <a:prstGeom prst="rect">
            <a:avLst/>
          </a:prstGeom>
        </p:spPr>
      </p:pic>
      <p:pic>
        <p:nvPicPr>
          <p:cNvPr id="16" name="Picture 15"/>
          <p:cNvPicPr>
            <a:picLocks noChangeAspect="1"/>
          </p:cNvPicPr>
          <p:nvPr userDrawn="1"/>
        </p:nvPicPr>
        <p:blipFill rotWithShape="1">
          <a:blip r:embed="rId4">
            <a:extLst>
              <a:ext uri="{28A0092B-C50C-407E-A947-70E740481C1C}">
                <a14:useLocalDpi xmlns:a14="http://schemas.microsoft.com/office/drawing/2010/main" val="0"/>
              </a:ext>
            </a:extLst>
          </a:blip>
          <a:srcRect l="12418" t="13367" r="12418" b="13367"/>
          <a:stretch/>
        </p:blipFill>
        <p:spPr>
          <a:xfrm>
            <a:off x="488156" y="472691"/>
            <a:ext cx="1287463" cy="1097739"/>
          </a:xfrm>
          <a:prstGeom prst="rect">
            <a:avLst/>
          </a:prstGeom>
          <a:noFill/>
          <a:ln>
            <a:noFill/>
          </a:ln>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5314" y="6379314"/>
            <a:ext cx="1677600" cy="111840"/>
          </a:xfrm>
          <a:prstGeom prst="rect">
            <a:avLst/>
          </a:prstGeom>
        </p:spPr>
      </p:pic>
    </p:spTree>
    <p:extLst>
      <p:ext uri="{BB962C8B-B14F-4D97-AF65-F5344CB8AC3E}">
        <p14:creationId xmlns:p14="http://schemas.microsoft.com/office/powerpoint/2010/main" val="16245110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Gender Expression">
    <p:spTree>
      <p:nvGrpSpPr>
        <p:cNvPr id="1" name=""/>
        <p:cNvGrpSpPr/>
        <p:nvPr/>
      </p:nvGrpSpPr>
      <p:grpSpPr>
        <a:xfrm>
          <a:off x="0" y="0"/>
          <a:ext cx="0" cy="0"/>
          <a:chOff x="0" y="0"/>
          <a:chExt cx="0" cy="0"/>
        </a:xfrm>
      </p:grpSpPr>
      <p:cxnSp>
        <p:nvCxnSpPr>
          <p:cNvPr id="18" name="Straight Arrow Connector 17"/>
          <p:cNvCxnSpPr/>
          <p:nvPr userDrawn="1"/>
        </p:nvCxnSpPr>
        <p:spPr>
          <a:xfrm>
            <a:off x="438912" y="6181344"/>
            <a:ext cx="5943600" cy="0"/>
          </a:xfrm>
          <a:prstGeom prst="straightConnector1">
            <a:avLst/>
          </a:prstGeom>
          <a:ln w="111125">
            <a:solidFill>
              <a:srgbClr val="EBC55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778393" y="6238207"/>
            <a:ext cx="1149289" cy="400110"/>
          </a:xfrm>
          <a:prstGeom prst="rect">
            <a:avLst/>
          </a:prstGeom>
          <a:noFill/>
        </p:spPr>
        <p:txBody>
          <a:bodyPr wrap="none" rtlCol="0">
            <a:noAutofit/>
          </a:bodyPr>
          <a:lstStyle/>
          <a:p>
            <a:pPr algn="l"/>
            <a:r>
              <a:rPr lang="en-US" sz="2000" dirty="0">
                <a:solidFill>
                  <a:schemeClr val="accent5">
                    <a:lumMod val="50000"/>
                  </a:schemeClr>
                </a:solidFill>
              </a:rPr>
              <a:t>Feminine</a:t>
            </a:r>
          </a:p>
        </p:txBody>
      </p:sp>
      <p:sp>
        <p:nvSpPr>
          <p:cNvPr id="20" name="TextBox 19"/>
          <p:cNvSpPr txBox="1">
            <a:spLocks noChangeAspect="1"/>
          </p:cNvSpPr>
          <p:nvPr userDrawn="1"/>
        </p:nvSpPr>
        <p:spPr>
          <a:xfrm>
            <a:off x="4852814" y="6238207"/>
            <a:ext cx="1253869" cy="400110"/>
          </a:xfrm>
          <a:prstGeom prst="rect">
            <a:avLst/>
          </a:prstGeom>
          <a:noFill/>
        </p:spPr>
        <p:txBody>
          <a:bodyPr wrap="none" rtlCol="0">
            <a:noAutofit/>
          </a:bodyPr>
          <a:lstStyle/>
          <a:p>
            <a:pPr algn="r"/>
            <a:r>
              <a:rPr lang="en-US" sz="2000" dirty="0">
                <a:solidFill>
                  <a:schemeClr val="accent5">
                    <a:lumMod val="50000"/>
                  </a:schemeClr>
                </a:solidFill>
              </a:rPr>
              <a:t>Masculine</a:t>
            </a:r>
          </a:p>
        </p:txBody>
      </p:sp>
      <p:sp>
        <p:nvSpPr>
          <p:cNvPr id="21" name="Oval 20"/>
          <p:cNvSpPr/>
          <p:nvPr userDrawn="1"/>
        </p:nvSpPr>
        <p:spPr>
          <a:xfrm>
            <a:off x="3219560" y="6010656"/>
            <a:ext cx="341376" cy="341376"/>
          </a:xfrm>
          <a:prstGeom prst="ellipse">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Picture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0395"/>
          </a:xfrm>
          <a:prstGeom prst="rect">
            <a:avLst/>
          </a:prstGeom>
        </p:spPr>
      </p:pic>
    </p:spTree>
    <p:extLst>
      <p:ext uri="{BB962C8B-B14F-4D97-AF65-F5344CB8AC3E}">
        <p14:creationId xmlns:p14="http://schemas.microsoft.com/office/powerpoint/2010/main" val="468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decel="50000" autoRev="1" fill="hold" grpId="0" nodeType="clickEffect">
                                  <p:stCondLst>
                                    <p:cond delay="0"/>
                                  </p:stCondLst>
                                  <p:childTnLst>
                                    <p:animMotion origin="layout" path="M 2.77778E-7 2.59259E-6 L 0.27205 0.00023 " pathEditMode="relative" rAng="0" ptsTypes="AA">
                                      <p:cBhvr>
                                        <p:cTn id="6" dur="1500" fill="hold"/>
                                        <p:tgtEl>
                                          <p:spTgt spid="21"/>
                                        </p:tgtEl>
                                        <p:attrNameLst>
                                          <p:attrName>ppt_x</p:attrName>
                                          <p:attrName>ppt_y</p:attrName>
                                        </p:attrNameLst>
                                      </p:cBhvr>
                                      <p:rCtr x="13594" y="0"/>
                                    </p:animMotion>
                                  </p:childTnLst>
                                </p:cTn>
                              </p:par>
                            </p:childTnLst>
                          </p:cTn>
                        </p:par>
                        <p:par>
                          <p:cTn id="7" fill="hold">
                            <p:stCondLst>
                              <p:cond delay="3000"/>
                            </p:stCondLst>
                            <p:childTnLst>
                              <p:par>
                                <p:cTn id="8" presetID="0" presetClass="path" presetSubtype="0" decel="50000" autoRev="1" fill="hold" grpId="1" nodeType="afterEffect">
                                  <p:stCondLst>
                                    <p:cond delay="0"/>
                                  </p:stCondLst>
                                  <p:childTnLst>
                                    <p:animMotion origin="layout" path="M 0 0 L -0.26406 0 " pathEditMode="relative" ptsTypes="AA">
                                      <p:cBhvr>
                                        <p:cTn id="9" dur="15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Gender Identit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27773" cy="6858000"/>
          </a:xfrm>
          <a:prstGeom prst="rect">
            <a:avLst/>
          </a:prstGeom>
        </p:spPr>
      </p:pic>
    </p:spTree>
    <p:extLst>
      <p:ext uri="{BB962C8B-B14F-4D97-AF65-F5344CB8AC3E}">
        <p14:creationId xmlns:p14="http://schemas.microsoft.com/office/powerpoint/2010/main" val="41608417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xual Orienta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18701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8967F0-E9B6-42F9-BDFF-F3B5B8307337}" type="datetime1">
              <a:rPr lang="en-IE" smtClean="0"/>
              <a:t>23/01/2023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DBAB4-1C92-AF4B-8196-28FEEB0B6DC4}" type="slidenum">
              <a:rPr lang="en-US" smtClean="0"/>
              <a:t>‹#›</a:t>
            </a:fld>
            <a:endParaRPr lang="en-US"/>
          </a:p>
        </p:txBody>
      </p:sp>
    </p:spTree>
    <p:extLst>
      <p:ext uri="{BB962C8B-B14F-4D97-AF65-F5344CB8AC3E}">
        <p14:creationId xmlns:p14="http://schemas.microsoft.com/office/powerpoint/2010/main" val="40487969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38C8AF-0D25-4B07-9817-E9C0299FCA98}" type="datetime1">
              <a:rPr lang="en-IE" smtClean="0"/>
              <a:t>23/01/2023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1DBAB4-1C92-AF4B-8196-28FEEB0B6DC4}" type="slidenum">
              <a:rPr lang="en-US" smtClean="0"/>
              <a:t>‹#›</a:t>
            </a:fld>
            <a:endParaRPr lang="en-US"/>
          </a:p>
        </p:txBody>
      </p:sp>
    </p:spTree>
    <p:extLst>
      <p:ext uri="{BB962C8B-B14F-4D97-AF65-F5344CB8AC3E}">
        <p14:creationId xmlns:p14="http://schemas.microsoft.com/office/powerpoint/2010/main" val="2213898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F5757F-196A-41BD-9BF2-7DBDB8950E88}" type="datetime1">
              <a:rPr lang="en-IE" smtClean="0"/>
              <a:t>23/01/2023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DBAB4-1C92-AF4B-8196-28FEEB0B6DC4}" type="slidenum">
              <a:rPr lang="en-US" smtClean="0"/>
              <a:t>‹#›</a:t>
            </a:fld>
            <a:endParaRPr lang="en-US"/>
          </a:p>
        </p:txBody>
      </p:sp>
    </p:spTree>
    <p:extLst>
      <p:ext uri="{BB962C8B-B14F-4D97-AF65-F5344CB8AC3E}">
        <p14:creationId xmlns:p14="http://schemas.microsoft.com/office/powerpoint/2010/main" val="7160099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6E977-8E35-454D-A664-A967BB54CA99}" type="datetime1">
              <a:rPr lang="en-IE" smtClean="0"/>
              <a:t>23/01/2023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1DBAB4-1C92-AF4B-8196-28FEEB0B6DC4}" type="slidenum">
              <a:rPr lang="en-US" smtClean="0"/>
              <a:t>‹#›</a:t>
            </a:fld>
            <a:endParaRPr lang="en-US"/>
          </a:p>
        </p:txBody>
      </p:sp>
    </p:spTree>
    <p:extLst>
      <p:ext uri="{BB962C8B-B14F-4D97-AF65-F5344CB8AC3E}">
        <p14:creationId xmlns:p14="http://schemas.microsoft.com/office/powerpoint/2010/main" val="19697545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6A5CC43-4FE9-402C-9A56-74D14EF7C512}" type="datetime1">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23/01/2023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1DBAB4-1C92-AF4B-8196-28FEEB0B6D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774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D5F0C29-FDDF-4F39-966D-E9CAF45944C6}" type="datetime1">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23/01/2023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1DBAB4-1C92-AF4B-8196-28FEEB0B6D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4720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D72C225-91DF-4D03-956A-1A829C55136E}" type="datetime1">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23/01/2023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1DBAB4-1C92-AF4B-8196-28FEEB0B6D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20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endParaRPr lang="en-IE"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9544A98E-2AFF-4264-8C94-CEC8DDA47F8C}" type="datetime1">
              <a:rPr lang="en-IE" smtClean="0"/>
              <a:t>23/01/2023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16005408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9776A87-8F9C-41AB-97B6-1FD1458EB7E2}" type="datetime1">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23/01/2023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1DBAB4-1C92-AF4B-8196-28FEEB0B6D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4650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FE5ECC-6FEA-4D2F-BC4C-AE72956290D9}" type="datetime1">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23/01/2023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1DBAB4-1C92-AF4B-8196-28FEEB0B6D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36088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E9E31B-9224-4E4A-8AC4-8C588F275FF4}" type="datetime1">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23/01/2023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1DBAB4-1C92-AF4B-8196-28FEEB0B6D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9484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ological Sex">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5879" cy="6858000"/>
          </a:xfrm>
          <a:prstGeom prst="rect">
            <a:avLst/>
          </a:prstGeom>
        </p:spPr>
      </p:pic>
    </p:spTree>
    <p:extLst>
      <p:ext uri="{BB962C8B-B14F-4D97-AF65-F5344CB8AC3E}">
        <p14:creationId xmlns:p14="http://schemas.microsoft.com/office/powerpoint/2010/main" val="30227207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Gender Expression">
    <p:spTree>
      <p:nvGrpSpPr>
        <p:cNvPr id="1" name=""/>
        <p:cNvGrpSpPr/>
        <p:nvPr/>
      </p:nvGrpSpPr>
      <p:grpSpPr>
        <a:xfrm>
          <a:off x="0" y="0"/>
          <a:ext cx="0" cy="0"/>
          <a:chOff x="0" y="0"/>
          <a:chExt cx="0" cy="0"/>
        </a:xfrm>
      </p:grpSpPr>
      <p:cxnSp>
        <p:nvCxnSpPr>
          <p:cNvPr id="18" name="Straight Arrow Connector 17"/>
          <p:cNvCxnSpPr/>
          <p:nvPr userDrawn="1"/>
        </p:nvCxnSpPr>
        <p:spPr>
          <a:xfrm>
            <a:off x="438912" y="6181344"/>
            <a:ext cx="5943600" cy="0"/>
          </a:xfrm>
          <a:prstGeom prst="straightConnector1">
            <a:avLst/>
          </a:prstGeom>
          <a:ln w="111125">
            <a:solidFill>
              <a:srgbClr val="EBC55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778393" y="6238207"/>
            <a:ext cx="1149289" cy="40011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Feminine</a:t>
            </a:r>
          </a:p>
        </p:txBody>
      </p:sp>
      <p:sp>
        <p:nvSpPr>
          <p:cNvPr id="20" name="TextBox 19"/>
          <p:cNvSpPr txBox="1">
            <a:spLocks noChangeAspect="1"/>
          </p:cNvSpPr>
          <p:nvPr userDrawn="1"/>
        </p:nvSpPr>
        <p:spPr>
          <a:xfrm>
            <a:off x="4852814" y="6238207"/>
            <a:ext cx="1253869" cy="400110"/>
          </a:xfrm>
          <a:prstGeom prst="rect">
            <a:avLst/>
          </a:prstGeom>
          <a:noFill/>
        </p:spPr>
        <p:txBody>
          <a:bodyPr wrap="none"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Masculine</a:t>
            </a:r>
          </a:p>
        </p:txBody>
      </p:sp>
      <p:sp>
        <p:nvSpPr>
          <p:cNvPr id="21" name="Oval 20"/>
          <p:cNvSpPr/>
          <p:nvPr userDrawn="1"/>
        </p:nvSpPr>
        <p:spPr>
          <a:xfrm>
            <a:off x="3219560" y="6010656"/>
            <a:ext cx="341376" cy="341376"/>
          </a:xfrm>
          <a:prstGeom prst="ellipse">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Picture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0395"/>
          </a:xfrm>
          <a:prstGeom prst="rect">
            <a:avLst/>
          </a:prstGeom>
        </p:spPr>
      </p:pic>
    </p:spTree>
    <p:extLst>
      <p:ext uri="{BB962C8B-B14F-4D97-AF65-F5344CB8AC3E}">
        <p14:creationId xmlns:p14="http://schemas.microsoft.com/office/powerpoint/2010/main" val="71457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decel="50000" autoRev="1" fill="hold" grpId="0" nodeType="clickEffect">
                                  <p:stCondLst>
                                    <p:cond delay="0"/>
                                  </p:stCondLst>
                                  <p:childTnLst>
                                    <p:animMotion origin="layout" path="M 2.77778E-7 2.59259E-6 L 0.27205 0.00023 " pathEditMode="relative" rAng="0" ptsTypes="AA">
                                      <p:cBhvr>
                                        <p:cTn id="6" dur="1500" fill="hold"/>
                                        <p:tgtEl>
                                          <p:spTgt spid="21"/>
                                        </p:tgtEl>
                                        <p:attrNameLst>
                                          <p:attrName>ppt_x</p:attrName>
                                          <p:attrName>ppt_y</p:attrName>
                                        </p:attrNameLst>
                                      </p:cBhvr>
                                      <p:rCtr x="13594" y="0"/>
                                    </p:animMotion>
                                  </p:childTnLst>
                                </p:cTn>
                              </p:par>
                            </p:childTnLst>
                          </p:cTn>
                        </p:par>
                        <p:par>
                          <p:cTn id="7" fill="hold">
                            <p:stCondLst>
                              <p:cond delay="3000"/>
                            </p:stCondLst>
                            <p:childTnLst>
                              <p:par>
                                <p:cTn id="8" presetID="0" presetClass="path" presetSubtype="0" decel="50000" autoRev="1" fill="hold" grpId="1" nodeType="afterEffect">
                                  <p:stCondLst>
                                    <p:cond delay="0"/>
                                  </p:stCondLst>
                                  <p:childTnLst>
                                    <p:animMotion origin="layout" path="M 0 0 L -0.26406 0 " pathEditMode="relative" ptsTypes="AA">
                                      <p:cBhvr>
                                        <p:cTn id="9" dur="15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Gender Identit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27773" cy="6858000"/>
          </a:xfrm>
          <a:prstGeom prst="rect">
            <a:avLst/>
          </a:prstGeom>
        </p:spPr>
      </p:pic>
    </p:spTree>
    <p:extLst>
      <p:ext uri="{BB962C8B-B14F-4D97-AF65-F5344CB8AC3E}">
        <p14:creationId xmlns:p14="http://schemas.microsoft.com/office/powerpoint/2010/main" val="35020682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xual Orienta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510966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DBBCEFB-0738-4F59-AAB4-0E0A7FCB84D1}" type="datetime1">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23/01/2023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1DBAB4-1C92-AF4B-8196-28FEEB0B6D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2402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948D6E1-AFB5-4038-A3AA-464775B7DF69}" type="datetime1">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23/01/2023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1DBAB4-1C92-AF4B-8196-28FEEB0B6D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0064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CFAA620-AB9E-4A52-9B95-2E4C111D205D}" type="datetime1">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23/01/2023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1DBAB4-1C92-AF4B-8196-28FEEB0B6D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762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endParaRPr lang="en-IE" dirty="0"/>
          </a:p>
        </p:txBody>
      </p:sp>
      <p:sp>
        <p:nvSpPr>
          <p:cNvPr id="3" name="Content Placeholder 2"/>
          <p:cNvSpPr>
            <a:spLocks noGrp="1"/>
          </p:cNvSpPr>
          <p:nvPr>
            <p:ph idx="1"/>
          </p:nvPr>
        </p:nvSpPr>
        <p:spPr>
          <a:xfrm>
            <a:off x="644434" y="1905000"/>
            <a:ext cx="6836789" cy="4271963"/>
          </a:xfrm>
        </p:spPr>
        <p:txBody>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536C5AD9-E6E0-43A3-BA0B-0AF8870800AC}" type="datetime1">
              <a:rPr lang="en-IE" smtClean="0"/>
              <a:t>23/01/2023</a:t>
            </a:fld>
            <a:endParaRPr lang="en-IE"/>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15902552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43FC517-CF43-420A-A286-E9953863C16B}" type="datetime1">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23/01/2023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1DBAB4-1C92-AF4B-8196-28FEEB0B6D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1950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BCC460-954F-41D4-BE22-0BB4B7973650}" type="datetime1">
              <a:rPr lang="en-IE" smtClean="0"/>
              <a:t>23/01/2023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DD60A-E8F3-AE47-832B-707D9FC9B150}" type="slidenum">
              <a:rPr lang="en-US" smtClean="0"/>
              <a:t>‹#›</a:t>
            </a:fld>
            <a:endParaRPr lang="en-US"/>
          </a:p>
        </p:txBody>
      </p:sp>
    </p:spTree>
    <p:extLst>
      <p:ext uri="{BB962C8B-B14F-4D97-AF65-F5344CB8AC3E}">
        <p14:creationId xmlns:p14="http://schemas.microsoft.com/office/powerpoint/2010/main" val="6230594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B76937-9477-44A9-B0A5-D1CBC3F6A18D}" type="datetime1">
              <a:rPr lang="en-IE" smtClean="0"/>
              <a:t>23/01/2023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DD60A-E8F3-AE47-832B-707D9FC9B150}" type="slidenum">
              <a:rPr lang="en-US" smtClean="0"/>
              <a:t>‹#›</a:t>
            </a:fld>
            <a:endParaRPr lang="en-US"/>
          </a:p>
        </p:txBody>
      </p:sp>
    </p:spTree>
    <p:extLst>
      <p:ext uri="{BB962C8B-B14F-4D97-AF65-F5344CB8AC3E}">
        <p14:creationId xmlns:p14="http://schemas.microsoft.com/office/powerpoint/2010/main" val="5623619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0C147B-735F-44D5-BCB2-B5CFFF2D8FC9}" type="datetime1">
              <a:rPr lang="en-IE" smtClean="0"/>
              <a:t>23/01/2023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DD60A-E8F3-AE47-832B-707D9FC9B150}" type="slidenum">
              <a:rPr lang="en-US" smtClean="0"/>
              <a:t>‹#›</a:t>
            </a:fld>
            <a:endParaRPr lang="en-US"/>
          </a:p>
        </p:txBody>
      </p:sp>
    </p:spTree>
    <p:extLst>
      <p:ext uri="{BB962C8B-B14F-4D97-AF65-F5344CB8AC3E}">
        <p14:creationId xmlns:p14="http://schemas.microsoft.com/office/powerpoint/2010/main" val="25239990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9C0EDB-F683-4AB9-93E8-AA76D661DE00}" type="datetime1">
              <a:rPr lang="en-IE" smtClean="0"/>
              <a:t>23/01/2023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DD60A-E8F3-AE47-832B-707D9FC9B150}" type="slidenum">
              <a:rPr lang="en-US" smtClean="0"/>
              <a:t>‹#›</a:t>
            </a:fld>
            <a:endParaRPr lang="en-US"/>
          </a:p>
        </p:txBody>
      </p:sp>
    </p:spTree>
    <p:extLst>
      <p:ext uri="{BB962C8B-B14F-4D97-AF65-F5344CB8AC3E}">
        <p14:creationId xmlns:p14="http://schemas.microsoft.com/office/powerpoint/2010/main" val="21651100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CC78A7-7961-4FAD-AC02-98474149AE1B}" type="datetime1">
              <a:rPr lang="en-IE" smtClean="0"/>
              <a:t>23/01/2023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DDD60A-E8F3-AE47-832B-707D9FC9B150}" type="slidenum">
              <a:rPr lang="en-US" smtClean="0"/>
              <a:t>‹#›</a:t>
            </a:fld>
            <a:endParaRPr lang="en-US"/>
          </a:p>
        </p:txBody>
      </p:sp>
    </p:spTree>
    <p:extLst>
      <p:ext uri="{BB962C8B-B14F-4D97-AF65-F5344CB8AC3E}">
        <p14:creationId xmlns:p14="http://schemas.microsoft.com/office/powerpoint/2010/main" val="37212768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A870E4-61BA-4FD9-9F68-DDF013F06973}" type="datetime1">
              <a:rPr lang="en-IE" smtClean="0"/>
              <a:t>23/01/2023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DDD60A-E8F3-AE47-832B-707D9FC9B150}" type="slidenum">
              <a:rPr lang="en-US" smtClean="0"/>
              <a:t>‹#›</a:t>
            </a:fld>
            <a:endParaRPr lang="en-US"/>
          </a:p>
        </p:txBody>
      </p:sp>
    </p:spTree>
    <p:extLst>
      <p:ext uri="{BB962C8B-B14F-4D97-AF65-F5344CB8AC3E}">
        <p14:creationId xmlns:p14="http://schemas.microsoft.com/office/powerpoint/2010/main" val="40230473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4CAA1-046B-45FB-B0EB-B99A049C9EBD}" type="datetime1">
              <a:rPr lang="en-IE" smtClean="0"/>
              <a:t>23/01/2023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DDD60A-E8F3-AE47-832B-707D9FC9B150}" type="slidenum">
              <a:rPr lang="en-US" smtClean="0"/>
              <a:t>‹#›</a:t>
            </a:fld>
            <a:endParaRPr lang="en-US"/>
          </a:p>
        </p:txBody>
      </p:sp>
    </p:spTree>
    <p:extLst>
      <p:ext uri="{BB962C8B-B14F-4D97-AF65-F5344CB8AC3E}">
        <p14:creationId xmlns:p14="http://schemas.microsoft.com/office/powerpoint/2010/main" val="12163941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8AC275-2363-4ED4-8FCE-1503769C8E66}" type="datetime1">
              <a:rPr lang="en-IE" smtClean="0"/>
              <a:t>23/01/2023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DD60A-E8F3-AE47-832B-707D9FC9B150}" type="slidenum">
              <a:rPr lang="en-US" smtClean="0"/>
              <a:t>‹#›</a:t>
            </a:fld>
            <a:endParaRPr lang="en-US"/>
          </a:p>
        </p:txBody>
      </p:sp>
    </p:spTree>
    <p:extLst>
      <p:ext uri="{BB962C8B-B14F-4D97-AF65-F5344CB8AC3E}">
        <p14:creationId xmlns:p14="http://schemas.microsoft.com/office/powerpoint/2010/main" val="36676290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A73680-2E84-4263-8165-3AD76A32B9AD}" type="datetime1">
              <a:rPr lang="en-IE" smtClean="0"/>
              <a:t>23/01/2023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DD60A-E8F3-AE47-832B-707D9FC9B150}" type="slidenum">
              <a:rPr lang="en-US" smtClean="0"/>
              <a:t>‹#›</a:t>
            </a:fld>
            <a:endParaRPr lang="en-US"/>
          </a:p>
        </p:txBody>
      </p:sp>
    </p:spTree>
    <p:extLst>
      <p:ext uri="{BB962C8B-B14F-4D97-AF65-F5344CB8AC3E}">
        <p14:creationId xmlns:p14="http://schemas.microsoft.com/office/powerpoint/2010/main" val="209149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5"/>
          <p:cNvSpPr>
            <a:spLocks/>
          </p:cNvSpPr>
          <p:nvPr userDrawn="1"/>
        </p:nvSpPr>
        <p:spPr bwMode="auto">
          <a:xfrm>
            <a:off x="1" y="1"/>
            <a:ext cx="5216434" cy="4298256"/>
          </a:xfrm>
          <a:custGeom>
            <a:avLst/>
            <a:gdLst>
              <a:gd name="T0" fmla="*/ 0 w 1642"/>
              <a:gd name="T1" fmla="*/ 1306 h 1352"/>
              <a:gd name="T2" fmla="*/ 377 w 1642"/>
              <a:gd name="T3" fmla="*/ 1352 h 1352"/>
              <a:gd name="T4" fmla="*/ 1273 w 1642"/>
              <a:gd name="T5" fmla="*/ 1030 h 1352"/>
              <a:gd name="T6" fmla="*/ 1642 w 1642"/>
              <a:gd name="T7" fmla="*/ 152 h 1352"/>
              <a:gd name="T8" fmla="*/ 1634 w 1642"/>
              <a:gd name="T9" fmla="*/ 0 h 1352"/>
              <a:gd name="T10" fmla="*/ 0 w 1642"/>
              <a:gd name="T11" fmla="*/ 0 h 1352"/>
              <a:gd name="T12" fmla="*/ 0 w 1642"/>
              <a:gd name="T13" fmla="*/ 1306 h 1352"/>
            </a:gdLst>
            <a:ahLst/>
            <a:cxnLst>
              <a:cxn ang="0">
                <a:pos x="T0" y="T1"/>
              </a:cxn>
              <a:cxn ang="0">
                <a:pos x="T2" y="T3"/>
              </a:cxn>
              <a:cxn ang="0">
                <a:pos x="T4" y="T5"/>
              </a:cxn>
              <a:cxn ang="0">
                <a:pos x="T6" y="T7"/>
              </a:cxn>
              <a:cxn ang="0">
                <a:pos x="T8" y="T9"/>
              </a:cxn>
              <a:cxn ang="0">
                <a:pos x="T10" y="T11"/>
              </a:cxn>
              <a:cxn ang="0">
                <a:pos x="T12" y="T13"/>
              </a:cxn>
            </a:cxnLst>
            <a:rect l="0" t="0" r="r" b="b"/>
            <a:pathLst>
              <a:path w="1642" h="1352">
                <a:moveTo>
                  <a:pt x="0" y="1306"/>
                </a:moveTo>
                <a:cubicBezTo>
                  <a:pt x="118" y="1336"/>
                  <a:pt x="244" y="1352"/>
                  <a:pt x="377" y="1352"/>
                </a:cubicBezTo>
                <a:cubicBezTo>
                  <a:pt x="730" y="1352"/>
                  <a:pt x="1029" y="1245"/>
                  <a:pt x="1273" y="1030"/>
                </a:cubicBezTo>
                <a:cubicBezTo>
                  <a:pt x="1518" y="815"/>
                  <a:pt x="1642" y="523"/>
                  <a:pt x="1642" y="152"/>
                </a:cubicBezTo>
                <a:cubicBezTo>
                  <a:pt x="1642" y="100"/>
                  <a:pt x="1639" y="49"/>
                  <a:pt x="1634" y="0"/>
                </a:cubicBezTo>
                <a:cubicBezTo>
                  <a:pt x="0" y="0"/>
                  <a:pt x="0" y="0"/>
                  <a:pt x="0" y="0"/>
                </a:cubicBezTo>
                <a:lnTo>
                  <a:pt x="0" y="13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title"/>
          </p:nvPr>
        </p:nvSpPr>
        <p:spPr>
          <a:xfrm>
            <a:off x="644434" y="487680"/>
            <a:ext cx="2955303" cy="1114697"/>
          </a:xfrm>
        </p:spPr>
        <p:txBody>
          <a:bodyPr anchor="t" anchorCtr="0">
            <a:noAutofit/>
          </a:bodyPr>
          <a:lstStyle>
            <a:lvl1pPr>
              <a:lnSpc>
                <a:spcPct val="90000"/>
              </a:lnSpc>
              <a:defRPr sz="3800">
                <a:solidFill>
                  <a:schemeClr val="accent1"/>
                </a:solidFill>
              </a:defRPr>
            </a:lvl1pPr>
          </a:lstStyle>
          <a:p>
            <a:r>
              <a:rPr lang="en-US"/>
              <a:t>Click to edit Master title style</a:t>
            </a:r>
            <a:endParaRPr lang="en-IE" dirty="0"/>
          </a:p>
        </p:txBody>
      </p:sp>
      <p:sp>
        <p:nvSpPr>
          <p:cNvPr id="3" name="Text Placeholder 2"/>
          <p:cNvSpPr>
            <a:spLocks noGrp="1"/>
          </p:cNvSpPr>
          <p:nvPr>
            <p:ph type="body" idx="1"/>
          </p:nvPr>
        </p:nvSpPr>
        <p:spPr>
          <a:xfrm>
            <a:off x="644434" y="1602377"/>
            <a:ext cx="2955303" cy="1500187"/>
          </a:xfrm>
        </p:spPr>
        <p:txBody>
          <a:bodyPr>
            <a:noAutofit/>
          </a:bodyPr>
          <a:lstStyle>
            <a:lvl1pPr marL="0" indent="0">
              <a:lnSpc>
                <a:spcPct val="85000"/>
              </a:lnSpc>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32B6B5DD-C02E-4D4A-930B-B34C643FACB2}" type="datetime1">
              <a:rPr lang="en-IE" smtClean="0"/>
              <a:t>23/01/2023</a:t>
            </a:fld>
            <a:endParaRPr lang="en-IE"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IE"/>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6D7C2A8-3574-48AF-9B9F-6538CE887783}" type="slidenum">
              <a:rPr lang="en-IE" smtClean="0"/>
              <a:pPr/>
              <a:t>‹#›</a:t>
            </a:fld>
            <a:endParaRPr lang="en-IE"/>
          </a:p>
        </p:txBody>
      </p:sp>
      <p:pic>
        <p:nvPicPr>
          <p:cNvPr id="8" name="Picture 7"/>
          <p:cNvPicPr>
            <a:picLocks noChangeAspect="1"/>
          </p:cNvPicPr>
          <p:nvPr userDrawn="1"/>
        </p:nvPicPr>
        <p:blipFill rotWithShape="1">
          <a:blip r:embed="rId3">
            <a:biLevel thresh="25000"/>
            <a:extLst>
              <a:ext uri="{28A0092B-C50C-407E-A947-70E740481C1C}">
                <a14:useLocalDpi xmlns:a14="http://schemas.microsoft.com/office/drawing/2010/main" val="0"/>
              </a:ext>
            </a:extLst>
          </a:blip>
          <a:srcRect l="11982" t="16649" r="11982" b="16649"/>
          <a:stretch/>
        </p:blipFill>
        <p:spPr>
          <a:xfrm>
            <a:off x="8009558" y="6036468"/>
            <a:ext cx="895570" cy="590090"/>
          </a:xfrm>
          <a:prstGeom prst="rect">
            <a:avLst/>
          </a:prstGeom>
          <a:noFill/>
          <a:ln>
            <a:noFill/>
          </a:ln>
        </p:spPr>
      </p:pic>
    </p:spTree>
    <p:extLst>
      <p:ext uri="{BB962C8B-B14F-4D97-AF65-F5344CB8AC3E}">
        <p14:creationId xmlns:p14="http://schemas.microsoft.com/office/powerpoint/2010/main" val="3334918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CA829D-2A18-4E45-9C90-B808CBCFEFB8}" type="datetime1">
              <a:rPr lang="en-IE" smtClean="0"/>
              <a:t>23/01/2023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DD60A-E8F3-AE47-832B-707D9FC9B150}" type="slidenum">
              <a:rPr lang="en-US" smtClean="0"/>
              <a:t>‹#›</a:t>
            </a:fld>
            <a:endParaRPr lang="en-US"/>
          </a:p>
        </p:txBody>
      </p:sp>
    </p:spTree>
    <p:extLst>
      <p:ext uri="{BB962C8B-B14F-4D97-AF65-F5344CB8AC3E}">
        <p14:creationId xmlns:p14="http://schemas.microsoft.com/office/powerpoint/2010/main" val="35058628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07C509-B3FE-4F1F-8AB3-1E4654C685A1}" type="datetime1">
              <a:rPr lang="en-IE" smtClean="0"/>
              <a:t>23/01/2023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DD60A-E8F3-AE47-832B-707D9FC9B150}" type="slidenum">
              <a:rPr lang="en-US" smtClean="0"/>
              <a:t>‹#›</a:t>
            </a:fld>
            <a:endParaRPr lang="en-US"/>
          </a:p>
        </p:txBody>
      </p:sp>
    </p:spTree>
    <p:extLst>
      <p:ext uri="{BB962C8B-B14F-4D97-AF65-F5344CB8AC3E}">
        <p14:creationId xmlns:p14="http://schemas.microsoft.com/office/powerpoint/2010/main" val="1523067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1_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1"/>
          <p:cNvSpPr>
            <a:spLocks/>
          </p:cNvSpPr>
          <p:nvPr userDrawn="1"/>
        </p:nvSpPr>
        <p:spPr bwMode="auto">
          <a:xfrm flipH="1">
            <a:off x="4188824" y="1"/>
            <a:ext cx="4955177" cy="4298256"/>
          </a:xfrm>
          <a:custGeom>
            <a:avLst/>
            <a:gdLst>
              <a:gd name="connsiteX0" fmla="*/ 4929762 w 4955177"/>
              <a:gd name="connsiteY0" fmla="*/ 0 h 4298256"/>
              <a:gd name="connsiteX1" fmla="*/ 12488 w 4955177"/>
              <a:gd name="connsiteY1" fmla="*/ 0 h 4298256"/>
              <a:gd name="connsiteX2" fmla="*/ 0 w 4955177"/>
              <a:gd name="connsiteY2" fmla="*/ 0 h 4298256"/>
              <a:gd name="connsiteX3" fmla="*/ 0 w 4955177"/>
              <a:gd name="connsiteY3" fmla="*/ 4209669 h 4298256"/>
              <a:gd name="connsiteX4" fmla="*/ 24612 w 4955177"/>
              <a:gd name="connsiteY4" fmla="*/ 4215101 h 4298256"/>
              <a:gd name="connsiteX5" fmla="*/ 936426 w 4955177"/>
              <a:gd name="connsiteY5" fmla="*/ 4298256 h 4298256"/>
              <a:gd name="connsiteX6" fmla="*/ 3782909 w 4955177"/>
              <a:gd name="connsiteY6" fmla="*/ 3274559 h 4298256"/>
              <a:gd name="connsiteX7" fmla="*/ 4955177 w 4955177"/>
              <a:gd name="connsiteY7" fmla="*/ 483236 h 4298256"/>
              <a:gd name="connsiteX8" fmla="*/ 4929762 w 4955177"/>
              <a:gd name="connsiteY8" fmla="*/ 0 h 429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5177" h="4298256">
                <a:moveTo>
                  <a:pt x="4929762" y="0"/>
                </a:moveTo>
                <a:cubicBezTo>
                  <a:pt x="1685375" y="0"/>
                  <a:pt x="468730" y="0"/>
                  <a:pt x="12488" y="0"/>
                </a:cubicBezTo>
                <a:lnTo>
                  <a:pt x="0" y="0"/>
                </a:lnTo>
                <a:lnTo>
                  <a:pt x="0" y="4209669"/>
                </a:lnTo>
                <a:lnTo>
                  <a:pt x="24612" y="4215101"/>
                </a:lnTo>
                <a:cubicBezTo>
                  <a:pt x="315148" y="4269644"/>
                  <a:pt x="619532" y="4298256"/>
                  <a:pt x="936426" y="4298256"/>
                </a:cubicBezTo>
                <a:cubicBezTo>
                  <a:pt x="2057864" y="4298256"/>
                  <a:pt x="3007751" y="3958083"/>
                  <a:pt x="3782909" y="3274559"/>
                </a:cubicBezTo>
                <a:cubicBezTo>
                  <a:pt x="4561244" y="2591035"/>
                  <a:pt x="4955177" y="1662713"/>
                  <a:pt x="4955177" y="483236"/>
                </a:cubicBezTo>
                <a:cubicBezTo>
                  <a:pt x="4955177" y="317918"/>
                  <a:pt x="4945647" y="155780"/>
                  <a:pt x="4929762"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IE"/>
          </a:p>
        </p:txBody>
      </p:sp>
      <p:sp>
        <p:nvSpPr>
          <p:cNvPr id="2" name="Title 1"/>
          <p:cNvSpPr>
            <a:spLocks noGrp="1"/>
          </p:cNvSpPr>
          <p:nvPr>
            <p:ph type="title"/>
          </p:nvPr>
        </p:nvSpPr>
        <p:spPr>
          <a:xfrm>
            <a:off x="5110535" y="496388"/>
            <a:ext cx="2955303" cy="1140007"/>
          </a:xfrm>
        </p:spPr>
        <p:txBody>
          <a:bodyPr anchor="t" anchorCtr="0">
            <a:noAutofit/>
          </a:bodyPr>
          <a:lstStyle>
            <a:lvl1pPr>
              <a:lnSpc>
                <a:spcPct val="90000"/>
              </a:lnSpc>
              <a:defRPr sz="3800">
                <a:solidFill>
                  <a:schemeClr val="accent1"/>
                </a:solidFill>
              </a:defRPr>
            </a:lvl1pPr>
          </a:lstStyle>
          <a:p>
            <a:r>
              <a:rPr lang="en-US"/>
              <a:t>Click to edit Master title style</a:t>
            </a:r>
            <a:endParaRPr lang="en-IE" dirty="0"/>
          </a:p>
        </p:txBody>
      </p:sp>
      <p:sp>
        <p:nvSpPr>
          <p:cNvPr id="3" name="Text Placeholder 2"/>
          <p:cNvSpPr>
            <a:spLocks noGrp="1"/>
          </p:cNvSpPr>
          <p:nvPr>
            <p:ph type="body" idx="1"/>
          </p:nvPr>
        </p:nvSpPr>
        <p:spPr>
          <a:xfrm>
            <a:off x="5110535" y="1663384"/>
            <a:ext cx="2955303" cy="1500187"/>
          </a:xfrm>
        </p:spPr>
        <p:txBody>
          <a:bodyPr>
            <a:noAutofit/>
          </a:bodyPr>
          <a:lstStyle>
            <a:lvl1pPr marL="0" indent="0">
              <a:lnSpc>
                <a:spcPct val="85000"/>
              </a:lnSpc>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A2F7901B-6417-493C-A2C4-196E1B3B95E4}" type="datetime1">
              <a:rPr lang="en-IE" smtClean="0"/>
              <a:t>23/01/2023</a:t>
            </a:fld>
            <a:endParaRPr lang="en-IE"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IE"/>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6D7C2A8-3574-48AF-9B9F-6538CE887783}" type="slidenum">
              <a:rPr lang="en-IE" smtClean="0"/>
              <a:pPr/>
              <a:t>‹#›</a:t>
            </a:fld>
            <a:endParaRPr lang="en-IE"/>
          </a:p>
        </p:txBody>
      </p:sp>
      <p:pic>
        <p:nvPicPr>
          <p:cNvPr id="13" name="Picture 12"/>
          <p:cNvPicPr>
            <a:picLocks noChangeAspect="1"/>
          </p:cNvPicPr>
          <p:nvPr userDrawn="1"/>
        </p:nvPicPr>
        <p:blipFill rotWithShape="1">
          <a:blip r:embed="rId3">
            <a:biLevel thresh="25000"/>
            <a:extLst>
              <a:ext uri="{28A0092B-C50C-407E-A947-70E740481C1C}">
                <a14:useLocalDpi xmlns:a14="http://schemas.microsoft.com/office/drawing/2010/main" val="0"/>
              </a:ext>
            </a:extLst>
          </a:blip>
          <a:srcRect l="11982" t="16649" r="11982" b="16649"/>
          <a:stretch/>
        </p:blipFill>
        <p:spPr>
          <a:xfrm>
            <a:off x="8009558" y="6036468"/>
            <a:ext cx="895570" cy="590090"/>
          </a:xfrm>
          <a:prstGeom prst="rect">
            <a:avLst/>
          </a:prstGeom>
          <a:noFill/>
          <a:ln>
            <a:noFill/>
          </a:ln>
        </p:spPr>
      </p:pic>
    </p:spTree>
    <p:extLst>
      <p:ext uri="{BB962C8B-B14F-4D97-AF65-F5344CB8AC3E}">
        <p14:creationId xmlns:p14="http://schemas.microsoft.com/office/powerpoint/2010/main" val="1923839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Divider Slide">
    <p:bg>
      <p:bgPr>
        <a:solidFill>
          <a:schemeClr val="accent1"/>
        </a:solidFill>
        <a:effectLst/>
      </p:bgPr>
    </p:bg>
    <p:spTree>
      <p:nvGrpSpPr>
        <p:cNvPr id="1" name=""/>
        <p:cNvGrpSpPr/>
        <p:nvPr/>
      </p:nvGrpSpPr>
      <p:grpSpPr>
        <a:xfrm>
          <a:off x="0" y="0"/>
          <a:ext cx="0" cy="0"/>
          <a:chOff x="0" y="0"/>
          <a:chExt cx="0" cy="0"/>
        </a:xfrm>
      </p:grpSpPr>
      <p:sp>
        <p:nvSpPr>
          <p:cNvPr id="13" name="Freeform 5"/>
          <p:cNvSpPr>
            <a:spLocks/>
          </p:cNvSpPr>
          <p:nvPr userDrawn="1"/>
        </p:nvSpPr>
        <p:spPr bwMode="auto">
          <a:xfrm>
            <a:off x="0" y="2076450"/>
            <a:ext cx="5663987" cy="4781550"/>
          </a:xfrm>
          <a:custGeom>
            <a:avLst/>
            <a:gdLst>
              <a:gd name="T0" fmla="*/ 1751 w 1782"/>
              <a:gd name="T1" fmla="*/ 1504 h 1504"/>
              <a:gd name="T2" fmla="*/ 1782 w 1782"/>
              <a:gd name="T3" fmla="*/ 1199 h 1504"/>
              <a:gd name="T4" fmla="*/ 1413 w 1782"/>
              <a:gd name="T5" fmla="*/ 322 h 1504"/>
              <a:gd name="T6" fmla="*/ 517 w 1782"/>
              <a:gd name="T7" fmla="*/ 0 h 1504"/>
              <a:gd name="T8" fmla="*/ 0 w 1782"/>
              <a:gd name="T9" fmla="*/ 91 h 1504"/>
              <a:gd name="T10" fmla="*/ 0 w 1782"/>
              <a:gd name="T11" fmla="*/ 1504 h 1504"/>
              <a:gd name="T12" fmla="*/ 1751 w 1782"/>
              <a:gd name="T13" fmla="*/ 1504 h 1504"/>
            </a:gdLst>
            <a:ahLst/>
            <a:cxnLst>
              <a:cxn ang="0">
                <a:pos x="T0" y="T1"/>
              </a:cxn>
              <a:cxn ang="0">
                <a:pos x="T2" y="T3"/>
              </a:cxn>
              <a:cxn ang="0">
                <a:pos x="T4" y="T5"/>
              </a:cxn>
              <a:cxn ang="0">
                <a:pos x="T6" y="T7"/>
              </a:cxn>
              <a:cxn ang="0">
                <a:pos x="T8" y="T9"/>
              </a:cxn>
              <a:cxn ang="0">
                <a:pos x="T10" y="T11"/>
              </a:cxn>
              <a:cxn ang="0">
                <a:pos x="T12" y="T13"/>
              </a:cxn>
            </a:cxnLst>
            <a:rect l="0" t="0" r="r" b="b"/>
            <a:pathLst>
              <a:path w="1782" h="1504">
                <a:moveTo>
                  <a:pt x="1751" y="1504"/>
                </a:moveTo>
                <a:cubicBezTo>
                  <a:pt x="1772" y="1409"/>
                  <a:pt x="1782" y="1307"/>
                  <a:pt x="1782" y="1199"/>
                </a:cubicBezTo>
                <a:cubicBezTo>
                  <a:pt x="1782" y="829"/>
                  <a:pt x="1659" y="537"/>
                  <a:pt x="1413" y="322"/>
                </a:cubicBezTo>
                <a:cubicBezTo>
                  <a:pt x="1169" y="107"/>
                  <a:pt x="871" y="0"/>
                  <a:pt x="517" y="0"/>
                </a:cubicBezTo>
                <a:cubicBezTo>
                  <a:pt x="330" y="0"/>
                  <a:pt x="157" y="30"/>
                  <a:pt x="0" y="91"/>
                </a:cubicBezTo>
                <a:cubicBezTo>
                  <a:pt x="0" y="1504"/>
                  <a:pt x="0" y="1504"/>
                  <a:pt x="0" y="1504"/>
                </a:cubicBezTo>
                <a:lnTo>
                  <a:pt x="1751" y="150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title"/>
          </p:nvPr>
        </p:nvSpPr>
        <p:spPr>
          <a:xfrm>
            <a:off x="639160" y="3405135"/>
            <a:ext cx="2955303" cy="1765935"/>
          </a:xfrm>
        </p:spPr>
        <p:txBody>
          <a:bodyPr anchor="t" anchorCtr="0">
            <a:noAutofit/>
          </a:bodyPr>
          <a:lstStyle>
            <a:lvl1pPr>
              <a:lnSpc>
                <a:spcPct val="85000"/>
              </a:lnSpc>
              <a:defRPr sz="3800">
                <a:solidFill>
                  <a:schemeClr val="accent1"/>
                </a:solidFill>
              </a:defRPr>
            </a:lvl1pPr>
          </a:lstStyle>
          <a:p>
            <a:r>
              <a:rPr lang="en-US"/>
              <a:t>Click to edit Master title style</a:t>
            </a:r>
            <a:endParaRPr lang="en-IE" dirty="0"/>
          </a:p>
        </p:txBody>
      </p:sp>
      <p:sp>
        <p:nvSpPr>
          <p:cNvPr id="4" name="Date Placeholder 3"/>
          <p:cNvSpPr>
            <a:spLocks noGrp="1"/>
          </p:cNvSpPr>
          <p:nvPr>
            <p:ph type="dt" sz="half" idx="10"/>
          </p:nvPr>
        </p:nvSpPr>
        <p:spPr/>
        <p:txBody>
          <a:bodyPr/>
          <a:lstStyle>
            <a:lvl1pPr>
              <a:defRPr>
                <a:solidFill>
                  <a:schemeClr val="accent1"/>
                </a:solidFill>
              </a:defRPr>
            </a:lvl1pPr>
          </a:lstStyle>
          <a:p>
            <a:fld id="{6B621542-4308-432A-BA6C-6896DB300E67}" type="datetime1">
              <a:rPr lang="en-IE" smtClean="0"/>
              <a:t>23/01/2023</a:t>
            </a:fld>
            <a:endParaRPr lang="en-IE" dirty="0"/>
          </a:p>
        </p:txBody>
      </p:sp>
      <p:sp>
        <p:nvSpPr>
          <p:cNvPr id="5" name="Footer Placeholder 4"/>
          <p:cNvSpPr>
            <a:spLocks noGrp="1"/>
          </p:cNvSpPr>
          <p:nvPr>
            <p:ph type="ftr" sz="quarter" idx="11"/>
          </p:nvPr>
        </p:nvSpPr>
        <p:spPr>
          <a:xfrm>
            <a:off x="4649391" y="6299790"/>
            <a:ext cx="3351609" cy="365125"/>
          </a:xfrm>
        </p:spPr>
        <p:txBody>
          <a:bodyPr/>
          <a:lstStyle>
            <a:lvl1pPr>
              <a:defRPr>
                <a:solidFill>
                  <a:schemeClr val="bg1"/>
                </a:solidFill>
              </a:defRPr>
            </a:lvl1pPr>
          </a:lstStyle>
          <a:p>
            <a:endParaRPr lang="en-IE"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66D7C2A8-3574-48AF-9B9F-6538CE887783}" type="slidenum">
              <a:rPr lang="en-IE" smtClean="0"/>
              <a:pPr/>
              <a:t>‹#›</a:t>
            </a:fld>
            <a:endParaRPr lang="en-IE"/>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9716" y="588921"/>
            <a:ext cx="3742067" cy="1181145"/>
          </a:xfrm>
          <a:prstGeom prst="rect">
            <a:avLst/>
          </a:prstGeom>
          <a:noFill/>
          <a:ln>
            <a:noFill/>
          </a:ln>
        </p:spPr>
      </p:pic>
      <p:pic>
        <p:nvPicPr>
          <p:cNvPr id="9" name="Picture 8"/>
          <p:cNvPicPr>
            <a:picLocks noChangeAspect="1"/>
          </p:cNvPicPr>
          <p:nvPr userDrawn="1"/>
        </p:nvPicPr>
        <p:blipFill rotWithShape="1">
          <a:blip r:embed="rId3">
            <a:biLevel thresh="25000"/>
            <a:extLst>
              <a:ext uri="{28A0092B-C50C-407E-A947-70E740481C1C}">
                <a14:useLocalDpi xmlns:a14="http://schemas.microsoft.com/office/drawing/2010/main" val="0"/>
              </a:ext>
            </a:extLst>
          </a:blip>
          <a:srcRect l="11982" t="16649" r="11982" b="16649"/>
          <a:stretch/>
        </p:blipFill>
        <p:spPr>
          <a:xfrm>
            <a:off x="8009558" y="6036468"/>
            <a:ext cx="895570" cy="590090"/>
          </a:xfrm>
          <a:prstGeom prst="rect">
            <a:avLst/>
          </a:prstGeom>
          <a:noFill/>
          <a:ln>
            <a:noFill/>
          </a:ln>
        </p:spPr>
      </p:pic>
    </p:spTree>
    <p:extLst>
      <p:ext uri="{BB962C8B-B14F-4D97-AF65-F5344CB8AC3E}">
        <p14:creationId xmlns:p14="http://schemas.microsoft.com/office/powerpoint/2010/main" val="3177670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4.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5.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4434" y="623888"/>
            <a:ext cx="7855132" cy="1066800"/>
          </a:xfrm>
          <a:prstGeom prst="rect">
            <a:avLst/>
          </a:prstGeom>
        </p:spPr>
        <p:txBody>
          <a:bodyPr vert="horz" lIns="0" tIns="45720" rIns="0" bIns="45720" rtlCol="0" anchor="t" anchorCtr="0">
            <a:noAutofit/>
          </a:bodyPr>
          <a:lstStyle/>
          <a:p>
            <a:r>
              <a:rPr lang="en-US"/>
              <a:t>Click to edit Master title style</a:t>
            </a:r>
            <a:endParaRPr lang="en-IE" dirty="0"/>
          </a:p>
        </p:txBody>
      </p:sp>
      <p:sp>
        <p:nvSpPr>
          <p:cNvPr id="3" name="Text Placeholder 2"/>
          <p:cNvSpPr>
            <a:spLocks noGrp="1"/>
          </p:cNvSpPr>
          <p:nvPr>
            <p:ph type="body" idx="1"/>
          </p:nvPr>
        </p:nvSpPr>
        <p:spPr>
          <a:xfrm>
            <a:off x="644434" y="1672046"/>
            <a:ext cx="5710646" cy="4504917"/>
          </a:xfrm>
          <a:prstGeom prst="rect">
            <a:avLst/>
          </a:prstGeom>
        </p:spPr>
        <p:txBody>
          <a:bodyPr vert="horz" lIns="0" tIns="45720" rIns="0" bIns="45720" rtlCol="0">
            <a:noAutofit/>
          </a:bodyPr>
          <a:lstStyle/>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44434" y="6375990"/>
            <a:ext cx="1060515" cy="365125"/>
          </a:xfrm>
          <a:prstGeom prst="rect">
            <a:avLst/>
          </a:prstGeom>
        </p:spPr>
        <p:txBody>
          <a:bodyPr vert="horz" lIns="0" tIns="45720" rIns="91440" bIns="45720" rtlCol="0" anchor="ctr"/>
          <a:lstStyle>
            <a:lvl1pPr algn="l">
              <a:defRPr sz="1000">
                <a:solidFill>
                  <a:schemeClr val="accent2"/>
                </a:solidFill>
              </a:defRPr>
            </a:lvl1pPr>
          </a:lstStyle>
          <a:p>
            <a:fld id="{DB207C0A-393D-4E37-A806-1188C87B2657}" type="datetime1">
              <a:rPr lang="en-IE" smtClean="0"/>
              <a:t>23/01/2023</a:t>
            </a:fld>
            <a:endParaRPr lang="en-IE" dirty="0"/>
          </a:p>
        </p:txBody>
      </p:sp>
      <p:sp>
        <p:nvSpPr>
          <p:cNvPr id="5" name="Footer Placeholder 4"/>
          <p:cNvSpPr>
            <a:spLocks noGrp="1"/>
          </p:cNvSpPr>
          <p:nvPr>
            <p:ph type="ftr" sz="quarter" idx="3"/>
          </p:nvPr>
        </p:nvSpPr>
        <p:spPr>
          <a:xfrm>
            <a:off x="1704949" y="6375990"/>
            <a:ext cx="4650131" cy="365125"/>
          </a:xfrm>
          <a:prstGeom prst="rect">
            <a:avLst/>
          </a:prstGeom>
        </p:spPr>
        <p:txBody>
          <a:bodyPr vert="horz" lIns="91440" tIns="45720" rIns="91440" bIns="45720" rtlCol="0" anchor="ctr"/>
          <a:lstStyle>
            <a:lvl1pPr algn="ctr">
              <a:defRPr sz="1000">
                <a:solidFill>
                  <a:schemeClr val="accent2"/>
                </a:solidFill>
              </a:defRPr>
            </a:lvl1pPr>
          </a:lstStyle>
          <a:p>
            <a:endParaRPr lang="en-IE" dirty="0"/>
          </a:p>
        </p:txBody>
      </p:sp>
      <p:sp>
        <p:nvSpPr>
          <p:cNvPr id="6" name="Slide Number Placeholder 5"/>
          <p:cNvSpPr>
            <a:spLocks noGrp="1"/>
          </p:cNvSpPr>
          <p:nvPr>
            <p:ph type="sldNum" sz="quarter" idx="4"/>
          </p:nvPr>
        </p:nvSpPr>
        <p:spPr>
          <a:xfrm>
            <a:off x="0" y="6375990"/>
            <a:ext cx="571500" cy="365125"/>
          </a:xfrm>
          <a:prstGeom prst="rect">
            <a:avLst/>
          </a:prstGeom>
        </p:spPr>
        <p:txBody>
          <a:bodyPr vert="horz" lIns="91440" tIns="45720" rIns="91440" bIns="45720" rtlCol="0" anchor="ctr"/>
          <a:lstStyle>
            <a:lvl1pPr algn="ctr">
              <a:defRPr sz="1000">
                <a:solidFill>
                  <a:schemeClr val="accent2"/>
                </a:solidFill>
              </a:defRPr>
            </a:lvl1pPr>
          </a:lstStyle>
          <a:p>
            <a:fld id="{66D7C2A8-3574-48AF-9B9F-6538CE887783}" type="slidenum">
              <a:rPr lang="en-IE" smtClean="0"/>
              <a:pPr/>
              <a:t>‹#›</a:t>
            </a:fld>
            <a:endParaRPr lang="en-IE" dirty="0"/>
          </a:p>
        </p:txBody>
      </p:sp>
      <p:pic>
        <p:nvPicPr>
          <p:cNvPr id="8" name="Picture 7"/>
          <p:cNvPicPr>
            <a:picLocks noChangeAspect="1"/>
          </p:cNvPicPr>
          <p:nvPr userDrawn="1"/>
        </p:nvPicPr>
        <p:blipFill rotWithShape="1">
          <a:blip r:embed="rId23">
            <a:extLst>
              <a:ext uri="{28A0092B-C50C-407E-A947-70E740481C1C}">
                <a14:useLocalDpi xmlns:a14="http://schemas.microsoft.com/office/drawing/2010/main" val="0"/>
              </a:ext>
            </a:extLst>
          </a:blip>
          <a:srcRect l="11982" t="16649" r="11982" b="16649"/>
          <a:stretch/>
        </p:blipFill>
        <p:spPr>
          <a:xfrm>
            <a:off x="8008621" y="6042659"/>
            <a:ext cx="891540" cy="569191"/>
          </a:xfrm>
          <a:prstGeom prst="rect">
            <a:avLst/>
          </a:prstGeom>
          <a:noFill/>
          <a:ln>
            <a:noFill/>
          </a:ln>
        </p:spPr>
      </p:pic>
      <p:cxnSp>
        <p:nvCxnSpPr>
          <p:cNvPr id="10" name="Straight Connector 9"/>
          <p:cNvCxnSpPr/>
          <p:nvPr userDrawn="1"/>
        </p:nvCxnSpPr>
        <p:spPr>
          <a:xfrm>
            <a:off x="644434" y="562519"/>
            <a:ext cx="7863840"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88668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73" r:id="rId6"/>
    <p:sldLayoutId id="2147483651" r:id="rId7"/>
    <p:sldLayoutId id="2147483664" r:id="rId8"/>
    <p:sldLayoutId id="2147483665" r:id="rId9"/>
    <p:sldLayoutId id="2147483671" r:id="rId10"/>
    <p:sldLayoutId id="2147483652" r:id="rId11"/>
    <p:sldLayoutId id="2147483653" r:id="rId12"/>
    <p:sldLayoutId id="2147483654" r:id="rId13"/>
    <p:sldLayoutId id="2147483655" r:id="rId14"/>
    <p:sldLayoutId id="2147483666" r:id="rId15"/>
    <p:sldLayoutId id="2147483667" r:id="rId16"/>
    <p:sldLayoutId id="2147483668" r:id="rId17"/>
    <p:sldLayoutId id="2147483669" r:id="rId18"/>
    <p:sldLayoutId id="2147483670" r:id="rId19"/>
    <p:sldLayoutId id="2147483672" r:id="rId20"/>
    <p:sldLayoutId id="2147483674" r:id="rId21"/>
  </p:sldLayoutIdLst>
  <p:hf hdr="0" ftr="0" dt="0"/>
  <p:txStyles>
    <p:titleStyle>
      <a:lvl1pPr algn="l" defTabSz="6858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36538" indent="-236538" algn="l" defTabSz="685800" rtl="0" eaLnBrk="1" latinLnBrk="0" hangingPunct="1">
        <a:lnSpc>
          <a:spcPct val="90000"/>
        </a:lnSpc>
        <a:spcBef>
          <a:spcPts val="1200"/>
        </a:spcBef>
        <a:buClr>
          <a:schemeClr val="accent2"/>
        </a:buClr>
        <a:buFont typeface="Arial" panose="020B0604020202020204" pitchFamily="34" charset="0"/>
        <a:buChar char="•"/>
        <a:defRPr sz="1800" kern="1200">
          <a:solidFill>
            <a:schemeClr val="tx2"/>
          </a:solidFill>
          <a:latin typeface="+mn-lt"/>
          <a:ea typeface="+mn-ea"/>
          <a:cs typeface="+mn-cs"/>
        </a:defRPr>
      </a:lvl1pPr>
      <a:lvl2pPr marL="433388" indent="-204788" algn="l" defTabSz="685800" rtl="0" eaLnBrk="1" latinLnBrk="0" hangingPunct="1">
        <a:lnSpc>
          <a:spcPct val="90000"/>
        </a:lnSpc>
        <a:spcBef>
          <a:spcPts val="1200"/>
        </a:spcBef>
        <a:buClr>
          <a:schemeClr val="accent2"/>
        </a:buClr>
        <a:buFont typeface="Calibri" panose="020F0502020204030204" pitchFamily="34" charset="0"/>
        <a:buChar char="›"/>
        <a:defRPr sz="1800" kern="1200">
          <a:solidFill>
            <a:schemeClr val="tx2"/>
          </a:solidFill>
          <a:latin typeface="+mn-lt"/>
          <a:ea typeface="+mn-ea"/>
          <a:cs typeface="+mn-cs"/>
        </a:defRPr>
      </a:lvl2pPr>
      <a:lvl3pPr marL="595313" indent="-171450" algn="l" defTabSz="685800" rtl="0" eaLnBrk="1" latinLnBrk="0" hangingPunct="1">
        <a:lnSpc>
          <a:spcPct val="90000"/>
        </a:lnSpc>
        <a:spcBef>
          <a:spcPts val="1200"/>
        </a:spcBef>
        <a:buClr>
          <a:schemeClr val="accent2"/>
        </a:buClr>
        <a:buFont typeface="Calibri" panose="020F050202020403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9160" y="630101"/>
            <a:ext cx="7869114" cy="498475"/>
          </a:xfrm>
          <a:prstGeom prst="rect">
            <a:avLst/>
          </a:prstGeom>
        </p:spPr>
        <p:txBody>
          <a:bodyPr vert="horz" lIns="0" tIns="45720" rIns="0" bIns="45720" rtlCol="0" anchor="t" anchorCtr="0">
            <a:noAutofit/>
          </a:bodyPr>
          <a:lstStyle/>
          <a:p>
            <a:r>
              <a:rPr lang="en-US" dirty="0"/>
              <a:t>Click to edit Master title style</a:t>
            </a:r>
            <a:endParaRPr lang="en-IE" dirty="0"/>
          </a:p>
        </p:txBody>
      </p:sp>
      <p:sp>
        <p:nvSpPr>
          <p:cNvPr id="3" name="Text Placeholder 2"/>
          <p:cNvSpPr>
            <a:spLocks noGrp="1"/>
          </p:cNvSpPr>
          <p:nvPr>
            <p:ph type="body" idx="1"/>
          </p:nvPr>
        </p:nvSpPr>
        <p:spPr>
          <a:xfrm>
            <a:off x="639160" y="2029097"/>
            <a:ext cx="5415955" cy="3938861"/>
          </a:xfrm>
          <a:prstGeom prst="rect">
            <a:avLst/>
          </a:prstGeom>
        </p:spPr>
        <p:txBody>
          <a:bodyPr vert="horz" lIns="0" tIns="45720" rIns="0" bIns="45720" rtlCol="0">
            <a:noAutofit/>
          </a:bodyPr>
          <a:lstStyle/>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39160" y="6378167"/>
            <a:ext cx="895052" cy="365125"/>
          </a:xfrm>
          <a:prstGeom prst="rect">
            <a:avLst/>
          </a:prstGeom>
        </p:spPr>
        <p:txBody>
          <a:bodyPr vert="horz" lIns="0" tIns="45720" rIns="91440" bIns="45720" rtlCol="0" anchor="ctr"/>
          <a:lstStyle>
            <a:lvl1pPr algn="l">
              <a:defRPr sz="1000">
                <a:solidFill>
                  <a:schemeClr val="accent2"/>
                </a:solidFill>
              </a:defRPr>
            </a:lvl1pPr>
          </a:lstStyle>
          <a:p>
            <a:fld id="{F11F1097-82C4-40D2-9A08-9AA1A304594B}" type="datetime1">
              <a:rPr lang="en-IE" smtClean="0"/>
              <a:t>23/01/2023</a:t>
            </a:fld>
            <a:endParaRPr lang="en-IE" dirty="0"/>
          </a:p>
        </p:txBody>
      </p:sp>
      <p:sp>
        <p:nvSpPr>
          <p:cNvPr id="5" name="Footer Placeholder 4"/>
          <p:cNvSpPr>
            <a:spLocks noGrp="1"/>
          </p:cNvSpPr>
          <p:nvPr>
            <p:ph type="ftr" sz="quarter" idx="3"/>
          </p:nvPr>
        </p:nvSpPr>
        <p:spPr>
          <a:xfrm>
            <a:off x="1534212" y="6378167"/>
            <a:ext cx="5775300" cy="365125"/>
          </a:xfrm>
          <a:prstGeom prst="rect">
            <a:avLst/>
          </a:prstGeom>
        </p:spPr>
        <p:txBody>
          <a:bodyPr vert="horz" lIns="91440" tIns="45720" rIns="91440" bIns="45720" rtlCol="0" anchor="ctr"/>
          <a:lstStyle>
            <a:lvl1pPr algn="ctr">
              <a:defRPr sz="1000">
                <a:solidFill>
                  <a:schemeClr val="accent2"/>
                </a:solidFill>
              </a:defRPr>
            </a:lvl1pPr>
          </a:lstStyle>
          <a:p>
            <a:endParaRPr lang="en-IE" dirty="0"/>
          </a:p>
        </p:txBody>
      </p:sp>
      <p:sp>
        <p:nvSpPr>
          <p:cNvPr id="6" name="Slide Number Placeholder 5"/>
          <p:cNvSpPr>
            <a:spLocks noGrp="1"/>
          </p:cNvSpPr>
          <p:nvPr>
            <p:ph type="sldNum" sz="quarter" idx="4"/>
          </p:nvPr>
        </p:nvSpPr>
        <p:spPr>
          <a:xfrm>
            <a:off x="0" y="6378167"/>
            <a:ext cx="547688" cy="365125"/>
          </a:xfrm>
          <a:prstGeom prst="rect">
            <a:avLst/>
          </a:prstGeom>
        </p:spPr>
        <p:txBody>
          <a:bodyPr vert="horz" lIns="91440" tIns="45720" rIns="91440" bIns="45720" rtlCol="0" anchor="ctr"/>
          <a:lstStyle>
            <a:lvl1pPr algn="ctr">
              <a:defRPr sz="1000">
                <a:solidFill>
                  <a:schemeClr val="accent2"/>
                </a:solidFill>
              </a:defRPr>
            </a:lvl1pPr>
          </a:lstStyle>
          <a:p>
            <a:fld id="{66D7C2A8-3574-48AF-9B9F-6538CE887783}" type="slidenum">
              <a:rPr lang="en-IE" smtClean="0"/>
              <a:pPr/>
              <a:t>‹#›</a:t>
            </a:fld>
            <a:endParaRPr lang="en-IE" dirty="0"/>
          </a:p>
        </p:txBody>
      </p:sp>
      <p:cxnSp>
        <p:nvCxnSpPr>
          <p:cNvPr id="10" name="Straight Connector 9"/>
          <p:cNvCxnSpPr/>
          <p:nvPr userDrawn="1"/>
        </p:nvCxnSpPr>
        <p:spPr>
          <a:xfrm>
            <a:off x="639160" y="562520"/>
            <a:ext cx="7869114"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9">
            <a:extLst>
              <a:ext uri="{28A0092B-C50C-407E-A947-70E740481C1C}">
                <a14:useLocalDpi xmlns:a14="http://schemas.microsoft.com/office/drawing/2010/main" val="0"/>
              </a:ext>
            </a:extLst>
          </a:blip>
          <a:srcRect l="11982" t="16649" r="11982" b="16649"/>
          <a:stretch/>
        </p:blipFill>
        <p:spPr>
          <a:xfrm>
            <a:off x="8008621" y="6042659"/>
            <a:ext cx="891540" cy="569191"/>
          </a:xfrm>
          <a:prstGeom prst="rect">
            <a:avLst/>
          </a:prstGeom>
          <a:noFill/>
          <a:ln>
            <a:noFill/>
          </a:ln>
        </p:spPr>
      </p:pic>
    </p:spTree>
    <p:extLst>
      <p:ext uri="{BB962C8B-B14F-4D97-AF65-F5344CB8AC3E}">
        <p14:creationId xmlns:p14="http://schemas.microsoft.com/office/powerpoint/2010/main" val="316121146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707" r:id="rId3"/>
    <p:sldLayoutId id="2147483699" r:id="rId4"/>
    <p:sldLayoutId id="2147483700" r:id="rId5"/>
    <p:sldLayoutId id="2147483701" r:id="rId6"/>
    <p:sldLayoutId id="2147483706" r:id="rId7"/>
  </p:sldLayoutIdLst>
  <p:hf hdr="0" ftr="0" dt="0"/>
  <p:txStyles>
    <p:titleStyle>
      <a:lvl1pPr algn="l" defTabSz="6858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33363" indent="-233363" algn="l" defTabSz="685800" rtl="0" eaLnBrk="1" latinLnBrk="0" hangingPunct="1">
        <a:lnSpc>
          <a:spcPct val="90000"/>
        </a:lnSpc>
        <a:spcBef>
          <a:spcPts val="900"/>
        </a:spcBef>
        <a:buClr>
          <a:schemeClr val="accent2"/>
        </a:buClr>
        <a:buFont typeface="Arial" panose="020B0604020202020204" pitchFamily="34" charset="0"/>
        <a:buChar char="•"/>
        <a:defRPr sz="1800" kern="1200">
          <a:solidFill>
            <a:schemeClr val="tx2"/>
          </a:solidFill>
          <a:latin typeface="+mn-lt"/>
          <a:ea typeface="+mn-ea"/>
          <a:cs typeface="+mn-cs"/>
        </a:defRPr>
      </a:lvl1pPr>
      <a:lvl2pPr marL="428625" indent="-192088" algn="l" defTabSz="685800" rtl="0" eaLnBrk="1" latinLnBrk="0" hangingPunct="1">
        <a:lnSpc>
          <a:spcPct val="90000"/>
        </a:lnSpc>
        <a:spcBef>
          <a:spcPts val="375"/>
        </a:spcBef>
        <a:buClr>
          <a:schemeClr val="accent2"/>
        </a:buClr>
        <a:buFont typeface="Calibri" panose="020F0502020204030204" pitchFamily="34" charset="0"/>
        <a:buChar char="›"/>
        <a:defRPr sz="1800" kern="1200">
          <a:solidFill>
            <a:schemeClr val="tx2"/>
          </a:solidFill>
          <a:latin typeface="+mn-lt"/>
          <a:ea typeface="+mn-ea"/>
          <a:cs typeface="+mn-cs"/>
        </a:defRPr>
      </a:lvl2pPr>
      <a:lvl3pPr marL="603250" indent="-195263" algn="l" defTabSz="685800" rtl="0" eaLnBrk="1" latinLnBrk="0" hangingPunct="1">
        <a:lnSpc>
          <a:spcPct val="90000"/>
        </a:lnSpc>
        <a:spcBef>
          <a:spcPts val="375"/>
        </a:spcBef>
        <a:buClr>
          <a:schemeClr val="accent2"/>
        </a:buClr>
        <a:buFont typeface="Calibri" panose="020F050202020403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Group 4"/>
          <p:cNvGrpSpPr>
            <a:grpSpLocks noChangeAspect="1"/>
          </p:cNvGrpSpPr>
          <p:nvPr userDrawn="1"/>
        </p:nvGrpSpPr>
        <p:grpSpPr bwMode="auto">
          <a:xfrm>
            <a:off x="7585166" y="0"/>
            <a:ext cx="1558834" cy="3787669"/>
            <a:chOff x="2304" y="757"/>
            <a:chExt cx="1154" cy="2804"/>
          </a:xfrm>
          <a:solidFill>
            <a:schemeClr val="accent2"/>
          </a:solidFill>
        </p:grpSpPr>
        <p:sp>
          <p:nvSpPr>
            <p:cNvPr id="17" name="Freeform 5"/>
            <p:cNvSpPr>
              <a:spLocks/>
            </p:cNvSpPr>
            <p:nvPr userDrawn="1"/>
          </p:nvSpPr>
          <p:spPr bwMode="auto">
            <a:xfrm>
              <a:off x="2304" y="757"/>
              <a:ext cx="1154" cy="474"/>
            </a:xfrm>
            <a:custGeom>
              <a:avLst/>
              <a:gdLst>
                <a:gd name="T0" fmla="*/ 166 w 485"/>
                <a:gd name="T1" fmla="*/ 142 h 200"/>
                <a:gd name="T2" fmla="*/ 485 w 485"/>
                <a:gd name="T3" fmla="*/ 176 h 200"/>
                <a:gd name="T4" fmla="*/ 485 w 485"/>
                <a:gd name="T5" fmla="*/ 0 h 200"/>
                <a:gd name="T6" fmla="*/ 0 w 485"/>
                <a:gd name="T7" fmla="*/ 0 h 200"/>
                <a:gd name="T8" fmla="*/ 166 w 485"/>
                <a:gd name="T9" fmla="*/ 142 h 200"/>
              </a:gdLst>
              <a:ahLst/>
              <a:cxnLst>
                <a:cxn ang="0">
                  <a:pos x="T0" y="T1"/>
                </a:cxn>
                <a:cxn ang="0">
                  <a:pos x="T2" y="T3"/>
                </a:cxn>
                <a:cxn ang="0">
                  <a:pos x="T4" y="T5"/>
                </a:cxn>
                <a:cxn ang="0">
                  <a:pos x="T6" y="T7"/>
                </a:cxn>
                <a:cxn ang="0">
                  <a:pos x="T8" y="T9"/>
                </a:cxn>
              </a:cxnLst>
              <a:rect l="0" t="0" r="r" b="b"/>
              <a:pathLst>
                <a:path w="485" h="200">
                  <a:moveTo>
                    <a:pt x="166" y="142"/>
                  </a:moveTo>
                  <a:cubicBezTo>
                    <a:pt x="266" y="188"/>
                    <a:pt x="372" y="200"/>
                    <a:pt x="485" y="176"/>
                  </a:cubicBezTo>
                  <a:cubicBezTo>
                    <a:pt x="485" y="0"/>
                    <a:pt x="485" y="0"/>
                    <a:pt x="485" y="0"/>
                  </a:cubicBezTo>
                  <a:cubicBezTo>
                    <a:pt x="0" y="0"/>
                    <a:pt x="0" y="0"/>
                    <a:pt x="0" y="0"/>
                  </a:cubicBezTo>
                  <a:cubicBezTo>
                    <a:pt x="42" y="62"/>
                    <a:pt x="98" y="110"/>
                    <a:pt x="166" y="14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8" name="Freeform 6"/>
            <p:cNvSpPr>
              <a:spLocks/>
            </p:cNvSpPr>
            <p:nvPr userDrawn="1"/>
          </p:nvSpPr>
          <p:spPr bwMode="auto">
            <a:xfrm>
              <a:off x="2675" y="1565"/>
              <a:ext cx="783" cy="1996"/>
            </a:xfrm>
            <a:custGeom>
              <a:avLst/>
              <a:gdLst>
                <a:gd name="T0" fmla="*/ 329 w 329"/>
                <a:gd name="T1" fmla="*/ 0 h 843"/>
                <a:gd name="T2" fmla="*/ 65 w 329"/>
                <a:gd name="T3" fmla="*/ 541 h 843"/>
                <a:gd name="T4" fmla="*/ 329 w 329"/>
                <a:gd name="T5" fmla="*/ 843 h 843"/>
                <a:gd name="T6" fmla="*/ 329 w 329"/>
                <a:gd name="T7" fmla="*/ 0 h 843"/>
              </a:gdLst>
              <a:ahLst/>
              <a:cxnLst>
                <a:cxn ang="0">
                  <a:pos x="T0" y="T1"/>
                </a:cxn>
                <a:cxn ang="0">
                  <a:pos x="T2" y="T3"/>
                </a:cxn>
                <a:cxn ang="0">
                  <a:pos x="T4" y="T5"/>
                </a:cxn>
                <a:cxn ang="0">
                  <a:pos x="T6" y="T7"/>
                </a:cxn>
              </a:cxnLst>
              <a:rect l="0" t="0" r="r" b="b"/>
              <a:pathLst>
                <a:path w="329" h="843">
                  <a:moveTo>
                    <a:pt x="329" y="0"/>
                  </a:moveTo>
                  <a:cubicBezTo>
                    <a:pt x="118" y="96"/>
                    <a:pt x="0" y="318"/>
                    <a:pt x="65" y="541"/>
                  </a:cubicBezTo>
                  <a:cubicBezTo>
                    <a:pt x="105" y="679"/>
                    <a:pt x="196" y="791"/>
                    <a:pt x="329" y="843"/>
                  </a:cubicBezTo>
                  <a:lnTo>
                    <a:pt x="32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sp>
        <p:nvSpPr>
          <p:cNvPr id="2" name="Title Placeholder 1"/>
          <p:cNvSpPr>
            <a:spLocks noGrp="1"/>
          </p:cNvSpPr>
          <p:nvPr>
            <p:ph type="title"/>
          </p:nvPr>
        </p:nvSpPr>
        <p:spPr>
          <a:xfrm>
            <a:off x="656577" y="673644"/>
            <a:ext cx="6083857" cy="417810"/>
          </a:xfrm>
          <a:prstGeom prst="rect">
            <a:avLst/>
          </a:prstGeom>
        </p:spPr>
        <p:txBody>
          <a:bodyPr vert="horz" lIns="0" tIns="45720" rIns="0" bIns="45720" rtlCol="0" anchor="t" anchorCtr="0">
            <a:noAutofit/>
          </a:bodyPr>
          <a:lstStyle/>
          <a:p>
            <a:r>
              <a:rPr lang="en-US" dirty="0"/>
              <a:t>Project objectives Click to edit Master title style</a:t>
            </a:r>
            <a:endParaRPr lang="en-IE" dirty="0"/>
          </a:p>
        </p:txBody>
      </p:sp>
      <p:sp>
        <p:nvSpPr>
          <p:cNvPr id="3" name="Text Placeholder 2"/>
          <p:cNvSpPr>
            <a:spLocks noGrp="1"/>
          </p:cNvSpPr>
          <p:nvPr>
            <p:ph type="body" idx="1"/>
          </p:nvPr>
        </p:nvSpPr>
        <p:spPr>
          <a:xfrm>
            <a:off x="656577" y="1672046"/>
            <a:ext cx="5020789" cy="4295911"/>
          </a:xfrm>
          <a:prstGeom prst="rect">
            <a:avLst/>
          </a:prstGeom>
        </p:spPr>
        <p:txBody>
          <a:bodyPr vert="horz" lIns="0" tIns="45720" rIns="0" bIns="45720" rtlCol="0">
            <a:noAutofit/>
          </a:bodyPr>
          <a:lstStyle/>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56577" y="6368370"/>
            <a:ext cx="877635" cy="365125"/>
          </a:xfrm>
          <a:prstGeom prst="rect">
            <a:avLst/>
          </a:prstGeom>
        </p:spPr>
        <p:txBody>
          <a:bodyPr vert="horz" lIns="0" tIns="45720" rIns="91440" bIns="45720" rtlCol="0" anchor="ctr"/>
          <a:lstStyle>
            <a:lvl1pPr algn="l">
              <a:defRPr sz="1000">
                <a:solidFill>
                  <a:schemeClr val="accent2"/>
                </a:solidFill>
              </a:defRPr>
            </a:lvl1pPr>
          </a:lstStyle>
          <a:p>
            <a:fld id="{C4D3961B-9A07-4E55-8C34-8E131E9C9D12}" type="datetime1">
              <a:rPr lang="en-IE" smtClean="0"/>
              <a:t>23/01/2023</a:t>
            </a:fld>
            <a:endParaRPr lang="en-IE" dirty="0"/>
          </a:p>
        </p:txBody>
      </p:sp>
      <p:sp>
        <p:nvSpPr>
          <p:cNvPr id="5" name="Footer Placeholder 4"/>
          <p:cNvSpPr>
            <a:spLocks noGrp="1"/>
          </p:cNvSpPr>
          <p:nvPr>
            <p:ph type="ftr" sz="quarter" idx="3"/>
          </p:nvPr>
        </p:nvSpPr>
        <p:spPr>
          <a:xfrm>
            <a:off x="1534212" y="6368370"/>
            <a:ext cx="5775300" cy="365125"/>
          </a:xfrm>
          <a:prstGeom prst="rect">
            <a:avLst/>
          </a:prstGeom>
        </p:spPr>
        <p:txBody>
          <a:bodyPr vert="horz" lIns="91440" tIns="45720" rIns="91440" bIns="45720" rtlCol="0" anchor="ctr"/>
          <a:lstStyle>
            <a:lvl1pPr algn="ctr">
              <a:defRPr sz="1000">
                <a:solidFill>
                  <a:schemeClr val="accent2"/>
                </a:solidFill>
              </a:defRPr>
            </a:lvl1pPr>
          </a:lstStyle>
          <a:p>
            <a:endParaRPr lang="en-IE" dirty="0"/>
          </a:p>
        </p:txBody>
      </p:sp>
      <p:sp>
        <p:nvSpPr>
          <p:cNvPr id="6" name="Slide Number Placeholder 5"/>
          <p:cNvSpPr>
            <a:spLocks noGrp="1"/>
          </p:cNvSpPr>
          <p:nvPr>
            <p:ph type="sldNum" sz="quarter" idx="4"/>
          </p:nvPr>
        </p:nvSpPr>
        <p:spPr>
          <a:xfrm>
            <a:off x="0" y="6368370"/>
            <a:ext cx="571500" cy="365125"/>
          </a:xfrm>
          <a:prstGeom prst="rect">
            <a:avLst/>
          </a:prstGeom>
        </p:spPr>
        <p:txBody>
          <a:bodyPr vert="horz" lIns="91440" tIns="45720" rIns="91440" bIns="45720" rtlCol="0" anchor="ctr"/>
          <a:lstStyle>
            <a:lvl1pPr algn="ctr">
              <a:defRPr sz="1000">
                <a:solidFill>
                  <a:schemeClr val="accent2"/>
                </a:solidFill>
              </a:defRPr>
            </a:lvl1pPr>
          </a:lstStyle>
          <a:p>
            <a:fld id="{66D7C2A8-3574-48AF-9B9F-6538CE887783}" type="slidenum">
              <a:rPr lang="en-IE" smtClean="0"/>
              <a:pPr/>
              <a:t>‹#›</a:t>
            </a:fld>
            <a:endParaRPr lang="en-IE" dirty="0"/>
          </a:p>
        </p:txBody>
      </p:sp>
      <p:cxnSp>
        <p:nvCxnSpPr>
          <p:cNvPr id="10" name="Straight Connector 9"/>
          <p:cNvCxnSpPr/>
          <p:nvPr userDrawn="1"/>
        </p:nvCxnSpPr>
        <p:spPr>
          <a:xfrm>
            <a:off x="656577" y="562519"/>
            <a:ext cx="6083857"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rotWithShape="1">
          <a:blip r:embed="rId6">
            <a:extLst>
              <a:ext uri="{28A0092B-C50C-407E-A947-70E740481C1C}">
                <a14:useLocalDpi xmlns:a14="http://schemas.microsoft.com/office/drawing/2010/main" val="0"/>
              </a:ext>
            </a:extLst>
          </a:blip>
          <a:srcRect l="11982" t="16649" r="11982" b="16649"/>
          <a:stretch/>
        </p:blipFill>
        <p:spPr>
          <a:xfrm>
            <a:off x="8008621" y="6042659"/>
            <a:ext cx="891540" cy="569191"/>
          </a:xfrm>
          <a:prstGeom prst="rect">
            <a:avLst/>
          </a:prstGeom>
          <a:noFill/>
          <a:ln>
            <a:noFill/>
          </a:ln>
        </p:spPr>
      </p:pic>
    </p:spTree>
    <p:extLst>
      <p:ext uri="{BB962C8B-B14F-4D97-AF65-F5344CB8AC3E}">
        <p14:creationId xmlns:p14="http://schemas.microsoft.com/office/powerpoint/2010/main" val="137833872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7" r:id="rId3"/>
    <p:sldLayoutId id="2147483688" r:id="rId4"/>
  </p:sldLayoutIdLst>
  <p:hf hdr="0" ftr="0" dt="0"/>
  <p:txStyles>
    <p:titleStyle>
      <a:lvl1pPr algn="l" defTabSz="685800" rtl="0" eaLnBrk="1" latinLnBrk="0" hangingPunct="1">
        <a:lnSpc>
          <a:spcPct val="90000"/>
        </a:lnSpc>
        <a:spcBef>
          <a:spcPct val="0"/>
        </a:spcBef>
        <a:buNone/>
        <a:defRPr sz="2475" b="1" kern="1200">
          <a:solidFill>
            <a:schemeClr val="accent1"/>
          </a:solidFill>
          <a:latin typeface="+mj-lt"/>
          <a:ea typeface="+mj-ea"/>
          <a:cs typeface="+mj-cs"/>
        </a:defRPr>
      </a:lvl1pPr>
    </p:titleStyle>
    <p:bodyStyle>
      <a:lvl1pPr marL="228600" indent="-228600" algn="l" defTabSz="685800" rtl="0" eaLnBrk="1" latinLnBrk="0" hangingPunct="1">
        <a:lnSpc>
          <a:spcPct val="90000"/>
        </a:lnSpc>
        <a:spcBef>
          <a:spcPts val="1200"/>
        </a:spcBef>
        <a:buClr>
          <a:schemeClr val="accent2"/>
        </a:buClr>
        <a:buFont typeface="Arial" panose="020B0604020202020204" pitchFamily="34" charset="0"/>
        <a:buChar char="•"/>
        <a:defRPr sz="1800" kern="1200">
          <a:solidFill>
            <a:schemeClr val="tx2"/>
          </a:solidFill>
          <a:latin typeface="+mn-lt"/>
          <a:ea typeface="+mn-ea"/>
          <a:cs typeface="+mn-cs"/>
        </a:defRPr>
      </a:lvl1pPr>
      <a:lvl2pPr marL="414338" indent="-196850" algn="l" defTabSz="685800" rtl="0" eaLnBrk="1" latinLnBrk="0" hangingPunct="1">
        <a:lnSpc>
          <a:spcPct val="90000"/>
        </a:lnSpc>
        <a:spcBef>
          <a:spcPts val="1200"/>
        </a:spcBef>
        <a:buClr>
          <a:schemeClr val="accent2"/>
        </a:buClr>
        <a:buFont typeface="Calibri" panose="020F0502020204030204" pitchFamily="34" charset="0"/>
        <a:buChar char="›"/>
        <a:defRPr sz="1800" kern="1200">
          <a:solidFill>
            <a:schemeClr val="tx2"/>
          </a:solidFill>
          <a:latin typeface="+mn-lt"/>
          <a:ea typeface="+mn-ea"/>
          <a:cs typeface="+mn-cs"/>
        </a:defRPr>
      </a:lvl2pPr>
      <a:lvl3pPr marL="590550" indent="-196850" algn="l" defTabSz="685800" rtl="0" eaLnBrk="1" latinLnBrk="0" hangingPunct="1">
        <a:lnSpc>
          <a:spcPct val="90000"/>
        </a:lnSpc>
        <a:spcBef>
          <a:spcPts val="1200"/>
        </a:spcBef>
        <a:buClr>
          <a:schemeClr val="accent2"/>
        </a:buClr>
        <a:buFont typeface="Calibri" panose="020F050202020403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4B541-10CD-491B-A4A8-4C55B48B4288}" type="datetime1">
              <a:rPr lang="en-IE" smtClean="0"/>
              <a:t>23/01/2023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DBAB4-1C92-AF4B-8196-28FEEB0B6DC4}" type="slidenum">
              <a:rPr lang="en-US" smtClean="0"/>
              <a:t>‹#›</a:t>
            </a:fld>
            <a:endParaRPr lang="en-US"/>
          </a:p>
        </p:txBody>
      </p:sp>
    </p:spTree>
    <p:extLst>
      <p:ext uri="{BB962C8B-B14F-4D97-AF65-F5344CB8AC3E}">
        <p14:creationId xmlns:p14="http://schemas.microsoft.com/office/powerpoint/2010/main" val="13228433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0B6058-564B-42BE-AE9F-477F0C160E01}" type="datetime1">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23/01/2023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1DBAB4-1C92-AF4B-8196-28FEEB0B6DC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00999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C85E8-2FE0-4BC2-9048-6C105500CEDC}" type="datetime1">
              <a:rPr lang="en-IE" smtClean="0"/>
              <a:t>23/01/2023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DD60A-E8F3-AE47-832B-707D9FC9B150}" type="slidenum">
              <a:rPr lang="en-US" smtClean="0"/>
              <a:t>‹#›</a:t>
            </a:fld>
            <a:endParaRPr lang="en-US"/>
          </a:p>
        </p:txBody>
      </p:sp>
    </p:spTree>
    <p:extLst>
      <p:ext uri="{BB962C8B-B14F-4D97-AF65-F5344CB8AC3E}">
        <p14:creationId xmlns:p14="http://schemas.microsoft.com/office/powerpoint/2010/main" val="198793718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314" y="690061"/>
            <a:ext cx="3895205" cy="1582359"/>
          </a:xfrm>
        </p:spPr>
        <p:txBody>
          <a:bodyPr/>
          <a:lstStyle/>
          <a:p>
            <a:pPr>
              <a:lnSpc>
                <a:spcPct val="100000"/>
              </a:lnSpc>
            </a:pPr>
            <a:r>
              <a:rPr lang="en-IE" dirty="0">
                <a:solidFill>
                  <a:schemeClr val="bg1"/>
                </a:solidFill>
              </a:rPr>
              <a:t>Gender terms and definitions</a:t>
            </a:r>
          </a:p>
        </p:txBody>
      </p:sp>
    </p:spTree>
    <p:extLst>
      <p:ext uri="{BB962C8B-B14F-4D97-AF65-F5344CB8AC3E}">
        <p14:creationId xmlns:p14="http://schemas.microsoft.com/office/powerpoint/2010/main" val="471612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183" y="571500"/>
            <a:ext cx="6716686" cy="567036"/>
          </a:xfrm>
        </p:spPr>
        <p:txBody>
          <a:bodyPr/>
          <a:lstStyle/>
          <a:p>
            <a:r>
              <a:rPr lang="en-US" sz="3200" dirty="0"/>
              <a:t>Women’s empowerment</a:t>
            </a:r>
          </a:p>
        </p:txBody>
      </p:sp>
      <p:sp>
        <p:nvSpPr>
          <p:cNvPr id="7" name="Content Placeholder 6"/>
          <p:cNvSpPr>
            <a:spLocks noGrp="1"/>
          </p:cNvSpPr>
          <p:nvPr>
            <p:ph sz="half" idx="1"/>
          </p:nvPr>
        </p:nvSpPr>
        <p:spPr>
          <a:xfrm>
            <a:off x="652182" y="1412341"/>
            <a:ext cx="7794701" cy="4382073"/>
          </a:xfrm>
        </p:spPr>
        <p:txBody>
          <a:bodyPr>
            <a:normAutofit/>
          </a:bodyPr>
          <a:lstStyle/>
          <a:p>
            <a:pPr>
              <a:lnSpc>
                <a:spcPct val="100000"/>
              </a:lnSpc>
            </a:pPr>
            <a:r>
              <a:rPr lang="en-US" sz="2200" dirty="0"/>
              <a:t>Expansion of women’s  capacity to make and act upon decisions </a:t>
            </a:r>
            <a:r>
              <a:rPr lang="en-US" sz="2200" b="1" dirty="0"/>
              <a:t>(agency) </a:t>
            </a:r>
            <a:r>
              <a:rPr lang="en-US" sz="2200" dirty="0"/>
              <a:t>and to transform those decisions into desired outcomes, affecting all aspects of their lives, including health</a:t>
            </a:r>
          </a:p>
          <a:p>
            <a:pPr>
              <a:lnSpc>
                <a:spcPct val="100000"/>
              </a:lnSpc>
            </a:pPr>
            <a:r>
              <a:rPr lang="en-US" sz="2200" dirty="0"/>
              <a:t>Entails overcoming socioeconomic and other power inequalities in a context where this ability was previously denied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90138" y="3429000"/>
            <a:ext cx="3627381" cy="242014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420822" y="5849144"/>
            <a:ext cx="3734797" cy="461665"/>
          </a:xfrm>
          <a:prstGeom prst="rect">
            <a:avLst/>
          </a:prstGeom>
          <a:noFill/>
        </p:spPr>
        <p:txBody>
          <a:bodyPr wrap="square" rtlCol="0">
            <a:spAutoFit/>
          </a:bodyPr>
          <a:lstStyle/>
          <a:p>
            <a:r>
              <a:rPr lang="en-US" sz="1200" dirty="0"/>
              <a:t>Pyay Nursing and Midwifery School, Myanmar, Photo ©2015 by Ann Lolordo/</a:t>
            </a:r>
            <a:r>
              <a:rPr lang="en-US" sz="1200" dirty="0" err="1"/>
              <a:t>Jhpiego</a:t>
            </a:r>
            <a:endParaRPr lang="en-US" sz="1200" dirty="0"/>
          </a:p>
        </p:txBody>
      </p:sp>
      <p:sp>
        <p:nvSpPr>
          <p:cNvPr id="4" name="Slide Number Placeholder 3">
            <a:extLst>
              <a:ext uri="{FF2B5EF4-FFF2-40B4-BE49-F238E27FC236}">
                <a16:creationId xmlns:a16="http://schemas.microsoft.com/office/drawing/2014/main" id="{2EC36E28-3451-4D0C-8C90-23BA806AF0C0}"/>
              </a:ext>
            </a:extLst>
          </p:cNvPr>
          <p:cNvSpPr>
            <a:spLocks noGrp="1"/>
          </p:cNvSpPr>
          <p:nvPr>
            <p:ph type="sldNum" sz="quarter" idx="12"/>
          </p:nvPr>
        </p:nvSpPr>
        <p:spPr/>
        <p:txBody>
          <a:bodyPr/>
          <a:lstStyle/>
          <a:p>
            <a:fld id="{66D7C2A8-3574-48AF-9B9F-6538CE887783}" type="slidenum">
              <a:rPr lang="en-IE" smtClean="0"/>
              <a:t>10</a:t>
            </a:fld>
            <a:endParaRPr lang="en-IE"/>
          </a:p>
        </p:txBody>
      </p:sp>
    </p:spTree>
    <p:extLst>
      <p:ext uri="{BB962C8B-B14F-4D97-AF65-F5344CB8AC3E}">
        <p14:creationId xmlns:p14="http://schemas.microsoft.com/office/powerpoint/2010/main" val="2968092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434" y="623888"/>
            <a:ext cx="7855132" cy="646331"/>
          </a:xfrm>
        </p:spPr>
        <p:txBody>
          <a:bodyPr/>
          <a:lstStyle/>
          <a:p>
            <a:r>
              <a:rPr lang="en-US" sz="3200" dirty="0"/>
              <a:t>Male engagement</a:t>
            </a:r>
          </a:p>
        </p:txBody>
      </p:sp>
      <p:sp>
        <p:nvSpPr>
          <p:cNvPr id="5" name="Slide Number Placeholder 4"/>
          <p:cNvSpPr>
            <a:spLocks noGrp="1"/>
          </p:cNvSpPr>
          <p:nvPr>
            <p:ph type="sldNum" sz="quarter" idx="12"/>
          </p:nvPr>
        </p:nvSpPr>
        <p:spPr/>
        <p:txBody>
          <a:bodyPr/>
          <a:lstStyle/>
          <a:p>
            <a:fld id="{165EA8D2-67FB-D14C-B3E9-791FE41A83B8}" type="slidenum">
              <a:rPr lang="en-US" smtClean="0"/>
              <a:pPr/>
              <a:t>11</a:t>
            </a:fld>
            <a:endParaRPr lang="en-US" dirty="0"/>
          </a:p>
        </p:txBody>
      </p:sp>
      <p:pic>
        <p:nvPicPr>
          <p:cNvPr id="6" name="Content Placeholder 5"/>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9667" t="3256" r="12475" b="13183"/>
          <a:stretch/>
        </p:blipFill>
        <p:spPr>
          <a:xfrm>
            <a:off x="5799490" y="1270219"/>
            <a:ext cx="2573328" cy="4149119"/>
          </a:xfrm>
        </p:spPr>
      </p:pic>
      <p:sp>
        <p:nvSpPr>
          <p:cNvPr id="9" name="Content Placeholder 2"/>
          <p:cNvSpPr txBox="1">
            <a:spLocks/>
          </p:cNvSpPr>
          <p:nvPr/>
        </p:nvSpPr>
        <p:spPr>
          <a:xfrm>
            <a:off x="644434" y="1270219"/>
            <a:ext cx="4978400" cy="4884738"/>
          </a:xfrm>
          <a:prstGeom prst="rect">
            <a:avLst/>
          </a:prstGeom>
        </p:spPr>
        <p:txBody>
          <a:bodyPr vert="horz" lIns="0" tIns="45720" rIns="0" bIns="45720" rtlCol="0">
            <a:noAutofit/>
          </a:bodyPr>
          <a:lstStyle>
            <a:lvl1pPr marL="236538" indent="-236538" algn="l" defTabSz="685800" rtl="0" eaLnBrk="1" latinLnBrk="0" hangingPunct="1">
              <a:lnSpc>
                <a:spcPct val="90000"/>
              </a:lnSpc>
              <a:spcBef>
                <a:spcPts val="1200"/>
              </a:spcBef>
              <a:buClr>
                <a:schemeClr val="accent2"/>
              </a:buClr>
              <a:buFont typeface="Arial" panose="020B0604020202020204" pitchFamily="34" charset="0"/>
              <a:buChar char="•"/>
              <a:defRPr sz="1800" kern="1200">
                <a:solidFill>
                  <a:schemeClr val="tx2"/>
                </a:solidFill>
                <a:latin typeface="+mn-lt"/>
                <a:ea typeface="+mn-ea"/>
                <a:cs typeface="+mn-cs"/>
              </a:defRPr>
            </a:lvl1pPr>
            <a:lvl2pPr marL="433388" indent="-204788" algn="l" defTabSz="685800" rtl="0" eaLnBrk="1" latinLnBrk="0" hangingPunct="1">
              <a:lnSpc>
                <a:spcPct val="90000"/>
              </a:lnSpc>
              <a:spcBef>
                <a:spcPts val="1200"/>
              </a:spcBef>
              <a:buClr>
                <a:schemeClr val="accent2"/>
              </a:buClr>
              <a:buFont typeface="Calibri" panose="020F0502020204030204" pitchFamily="34" charset="0"/>
              <a:buChar char="›"/>
              <a:defRPr sz="1800" kern="1200">
                <a:solidFill>
                  <a:schemeClr val="tx2"/>
                </a:solidFill>
                <a:latin typeface="+mn-lt"/>
                <a:ea typeface="+mn-ea"/>
                <a:cs typeface="+mn-cs"/>
              </a:defRPr>
            </a:lvl2pPr>
            <a:lvl3pPr marL="595313" indent="-171450" algn="l" defTabSz="685800" rtl="0" eaLnBrk="1" latinLnBrk="0" hangingPunct="1">
              <a:lnSpc>
                <a:spcPct val="90000"/>
              </a:lnSpc>
              <a:spcBef>
                <a:spcPts val="1200"/>
              </a:spcBef>
              <a:buClr>
                <a:schemeClr val="accent2"/>
              </a:buClr>
              <a:buFont typeface="Calibri" panose="020F050202020403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Programmatic approach that involves men and boys as clients and beneficiaries, as partners, and as agents of change in actively promoting: </a:t>
            </a:r>
          </a:p>
          <a:p>
            <a:pPr lvl="1">
              <a:lnSpc>
                <a:spcPct val="100000"/>
              </a:lnSpc>
              <a:spcBef>
                <a:spcPts val="600"/>
              </a:spcBef>
            </a:pPr>
            <a:r>
              <a:rPr lang="en-US" dirty="0"/>
              <a:t>gender equality</a:t>
            </a:r>
          </a:p>
          <a:p>
            <a:pPr lvl="1">
              <a:lnSpc>
                <a:spcPct val="100000"/>
              </a:lnSpc>
              <a:spcBef>
                <a:spcPts val="600"/>
              </a:spcBef>
            </a:pPr>
            <a:r>
              <a:rPr lang="en-US" dirty="0"/>
              <a:t>women’s empowerment</a:t>
            </a:r>
          </a:p>
          <a:p>
            <a:pPr lvl="1">
              <a:lnSpc>
                <a:spcPct val="100000"/>
              </a:lnSpc>
              <a:spcBef>
                <a:spcPts val="600"/>
              </a:spcBef>
            </a:pPr>
            <a:r>
              <a:rPr lang="en-US" dirty="0"/>
              <a:t>transformation of inequitable definitions of masculinity</a:t>
            </a:r>
          </a:p>
          <a:p>
            <a:r>
              <a:rPr lang="en-US" sz="2000" dirty="0"/>
              <a:t>Engages men and boys in addressing their own, and supporting their partners’, reproductive, sexual, and other health needs </a:t>
            </a:r>
          </a:p>
          <a:p>
            <a:r>
              <a:rPr lang="en-US" sz="2000" dirty="0"/>
              <a:t>Includes broader efforts to promote equality with respect to caregiving, fatherhood, division of labor, and ending gender-based violence</a:t>
            </a:r>
          </a:p>
        </p:txBody>
      </p:sp>
      <p:sp>
        <p:nvSpPr>
          <p:cNvPr id="10" name="TextBox 9"/>
          <p:cNvSpPr txBox="1"/>
          <p:nvPr/>
        </p:nvSpPr>
        <p:spPr>
          <a:xfrm>
            <a:off x="5731328" y="5402173"/>
            <a:ext cx="3651107" cy="646331"/>
          </a:xfrm>
          <a:prstGeom prst="rect">
            <a:avLst/>
          </a:prstGeom>
          <a:noFill/>
        </p:spPr>
        <p:txBody>
          <a:bodyPr wrap="square" rtlCol="0">
            <a:spAutoFit/>
          </a:bodyPr>
          <a:lstStyle/>
          <a:p>
            <a:r>
              <a:rPr lang="en-US" sz="1200" dirty="0"/>
              <a:t>Father and baby,</a:t>
            </a:r>
            <a:br>
              <a:rPr lang="en-US" sz="1200" dirty="0"/>
            </a:br>
            <a:r>
              <a:rPr lang="en-US" sz="1200" dirty="0" err="1"/>
              <a:t>Donomulyo</a:t>
            </a:r>
            <a:r>
              <a:rPr lang="en-US" sz="1200" dirty="0"/>
              <a:t> Village, Indonesia</a:t>
            </a:r>
          </a:p>
          <a:p>
            <a:r>
              <a:rPr lang="en-US" sz="1200" dirty="0"/>
              <a:t>Photo ©2009 by Karen </a:t>
            </a:r>
            <a:r>
              <a:rPr lang="en-US" sz="1200" dirty="0" err="1"/>
              <a:t>Kasmauski</a:t>
            </a:r>
            <a:r>
              <a:rPr lang="en-US" sz="1200" dirty="0"/>
              <a:t>/</a:t>
            </a:r>
            <a:r>
              <a:rPr lang="en-US" sz="1200" dirty="0" err="1"/>
              <a:t>Jhpiego</a:t>
            </a:r>
            <a:endParaRPr lang="en-US" sz="1200" dirty="0"/>
          </a:p>
        </p:txBody>
      </p:sp>
    </p:spTree>
    <p:extLst>
      <p:ext uri="{BB962C8B-B14F-4D97-AF65-F5344CB8AC3E}">
        <p14:creationId xmlns:p14="http://schemas.microsoft.com/office/powerpoint/2010/main" val="1386705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4434" y="567146"/>
            <a:ext cx="7855132" cy="564537"/>
          </a:xfrm>
        </p:spPr>
        <p:txBody>
          <a:bodyPr/>
          <a:lstStyle/>
          <a:p>
            <a:r>
              <a:rPr lang="en-US" b="1" dirty="0"/>
              <a:t>Gender-based violence</a:t>
            </a:r>
            <a:endParaRPr lang="en-US" dirty="0"/>
          </a:p>
        </p:txBody>
      </p:sp>
      <p:sp>
        <p:nvSpPr>
          <p:cNvPr id="6" name="Content Placeholder 5"/>
          <p:cNvSpPr>
            <a:spLocks noGrp="1"/>
          </p:cNvSpPr>
          <p:nvPr>
            <p:ph idx="1"/>
          </p:nvPr>
        </p:nvSpPr>
        <p:spPr>
          <a:xfrm>
            <a:off x="644434" y="1257300"/>
            <a:ext cx="7496266" cy="4944323"/>
          </a:xfrm>
        </p:spPr>
        <p:txBody>
          <a:bodyPr>
            <a:noAutofit/>
          </a:bodyPr>
          <a:lstStyle/>
          <a:p>
            <a:r>
              <a:rPr lang="en-US" sz="2200" dirty="0"/>
              <a:t>Violence directed at individuals based on their biological sex, gender identity, or perceived adherence to culturally defined expectations of what it means to be a woman and man, girl and boy</a:t>
            </a:r>
          </a:p>
          <a:p>
            <a:r>
              <a:rPr lang="en-US" sz="2200" dirty="0"/>
              <a:t>Includes public or private: </a:t>
            </a:r>
          </a:p>
          <a:p>
            <a:pPr lvl="1">
              <a:lnSpc>
                <a:spcPct val="100000"/>
              </a:lnSpc>
              <a:spcBef>
                <a:spcPts val="0"/>
              </a:spcBef>
            </a:pPr>
            <a:r>
              <a:rPr lang="en-US" sz="2000" dirty="0"/>
              <a:t>physical, sexual, and psychological abuse </a:t>
            </a:r>
          </a:p>
          <a:p>
            <a:pPr lvl="1">
              <a:lnSpc>
                <a:spcPct val="100000"/>
              </a:lnSpc>
              <a:spcBef>
                <a:spcPts val="0"/>
              </a:spcBef>
            </a:pPr>
            <a:r>
              <a:rPr lang="en-US" sz="2000" dirty="0"/>
              <a:t>threats or coercion</a:t>
            </a:r>
          </a:p>
          <a:p>
            <a:pPr lvl="1">
              <a:lnSpc>
                <a:spcPct val="100000"/>
              </a:lnSpc>
              <a:spcBef>
                <a:spcPts val="0"/>
              </a:spcBef>
            </a:pPr>
            <a:r>
              <a:rPr lang="en-US" sz="2000" dirty="0"/>
              <a:t>arbitrary deprivation of liberty</a:t>
            </a:r>
          </a:p>
          <a:p>
            <a:pPr lvl="1">
              <a:lnSpc>
                <a:spcPct val="100000"/>
              </a:lnSpc>
              <a:spcBef>
                <a:spcPts val="0"/>
              </a:spcBef>
            </a:pPr>
            <a:r>
              <a:rPr lang="en-US" sz="2000" dirty="0"/>
              <a:t>economic deprivation</a:t>
            </a:r>
          </a:p>
          <a:p>
            <a:r>
              <a:rPr lang="en-US" sz="2200" dirty="0"/>
              <a:t>Rooted in economic, social, and political inequalities between men and women </a:t>
            </a:r>
          </a:p>
          <a:p>
            <a:r>
              <a:rPr lang="en-US" sz="2200" dirty="0"/>
              <a:t>Although women and girls are the primary victims of GBV, men and boys also may be victims of violence when it is perpetrated to uphold or reinforce dominant forms of masculinities</a:t>
            </a:r>
          </a:p>
        </p:txBody>
      </p:sp>
      <p:sp>
        <p:nvSpPr>
          <p:cNvPr id="2" name="Slide Number Placeholder 1">
            <a:extLst>
              <a:ext uri="{FF2B5EF4-FFF2-40B4-BE49-F238E27FC236}">
                <a16:creationId xmlns:a16="http://schemas.microsoft.com/office/drawing/2014/main" id="{49B38300-61DB-4C8B-9DCC-6F3107E96ABC}"/>
              </a:ext>
            </a:extLst>
          </p:cNvPr>
          <p:cNvSpPr>
            <a:spLocks noGrp="1"/>
          </p:cNvSpPr>
          <p:nvPr>
            <p:ph type="sldNum" sz="quarter" idx="12"/>
          </p:nvPr>
        </p:nvSpPr>
        <p:spPr/>
        <p:txBody>
          <a:bodyPr/>
          <a:lstStyle/>
          <a:p>
            <a:fld id="{66D7C2A8-3574-48AF-9B9F-6538CE887783}" type="slidenum">
              <a:rPr lang="en-IE" smtClean="0"/>
              <a:t>12</a:t>
            </a:fld>
            <a:endParaRPr lang="en-IE"/>
          </a:p>
        </p:txBody>
      </p:sp>
    </p:spTree>
    <p:extLst>
      <p:ext uri="{BB962C8B-B14F-4D97-AF65-F5344CB8AC3E}">
        <p14:creationId xmlns:p14="http://schemas.microsoft.com/office/powerpoint/2010/main" val="196526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 calcmode="lin" valueType="num">
                                      <p:cBhvr additive="base">
                                        <p:cTn id="4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434" y="573088"/>
            <a:ext cx="7855132" cy="684212"/>
          </a:xfrm>
        </p:spPr>
        <p:txBody>
          <a:bodyPr/>
          <a:lstStyle/>
          <a:p>
            <a:r>
              <a:rPr lang="en-US" b="1" dirty="0"/>
              <a:t>Violence against women and girls</a:t>
            </a:r>
            <a:endParaRPr lang="en-US" dirty="0"/>
          </a:p>
        </p:txBody>
      </p:sp>
      <p:sp>
        <p:nvSpPr>
          <p:cNvPr id="3" name="Content Placeholder 2"/>
          <p:cNvSpPr>
            <a:spLocks noGrp="1"/>
          </p:cNvSpPr>
          <p:nvPr>
            <p:ph idx="1"/>
          </p:nvPr>
        </p:nvSpPr>
        <p:spPr>
          <a:xfrm>
            <a:off x="644434" y="1339913"/>
            <a:ext cx="4814805" cy="4826873"/>
          </a:xfrm>
        </p:spPr>
        <p:txBody>
          <a:bodyPr>
            <a:noAutofit/>
          </a:bodyPr>
          <a:lstStyle/>
          <a:p>
            <a:pPr>
              <a:lnSpc>
                <a:spcPct val="100000"/>
              </a:lnSpc>
            </a:pPr>
            <a:r>
              <a:rPr lang="en-US" sz="2400" dirty="0"/>
              <a:t>Any</a:t>
            </a:r>
            <a:r>
              <a:rPr lang="en-US" sz="2400" b="1" dirty="0"/>
              <a:t> </a:t>
            </a:r>
            <a:r>
              <a:rPr lang="en-US" sz="2400" dirty="0"/>
              <a:t>act of GBV that results in, or is likely to result in, physical, sexual, or psychological harm or suffering to women or girls, including public or private:</a:t>
            </a:r>
          </a:p>
          <a:p>
            <a:pPr lvl="1">
              <a:lnSpc>
                <a:spcPct val="100000"/>
              </a:lnSpc>
              <a:spcBef>
                <a:spcPts val="0"/>
              </a:spcBef>
            </a:pPr>
            <a:r>
              <a:rPr lang="en-US" sz="2200" dirty="0"/>
              <a:t>threats of such acts</a:t>
            </a:r>
          </a:p>
          <a:p>
            <a:pPr lvl="1">
              <a:lnSpc>
                <a:spcPct val="100000"/>
              </a:lnSpc>
              <a:spcBef>
                <a:spcPts val="0"/>
              </a:spcBef>
            </a:pPr>
            <a:r>
              <a:rPr lang="en-US" sz="2200" dirty="0"/>
              <a:t>coercion</a:t>
            </a:r>
          </a:p>
          <a:p>
            <a:pPr lvl="1">
              <a:lnSpc>
                <a:spcPct val="100000"/>
              </a:lnSpc>
              <a:spcBef>
                <a:spcPts val="0"/>
              </a:spcBef>
            </a:pPr>
            <a:r>
              <a:rPr lang="en-US" sz="2200" dirty="0"/>
              <a:t>arbitrary deprivation of liberty</a:t>
            </a:r>
          </a:p>
          <a:p>
            <a:pPr>
              <a:lnSpc>
                <a:spcPct val="100000"/>
              </a:lnSpc>
            </a:pPr>
            <a:r>
              <a:rPr lang="en-US" sz="2400" dirty="0"/>
              <a:t>VAWG involving someone with whom s/he is an intimate relationship (husband, boyfriend, girlfriend, etc., is referred to as </a:t>
            </a:r>
            <a:r>
              <a:rPr lang="en-US" sz="2400" b="1" dirty="0"/>
              <a:t>intimate partner violence (IPV).  </a:t>
            </a:r>
            <a:endParaRPr lang="en-US" sz="2400" dirty="0"/>
          </a:p>
          <a:p>
            <a:pPr>
              <a:lnSpc>
                <a:spcPct val="100000"/>
              </a:lnSpc>
            </a:pPr>
            <a:endParaRPr lang="en-US" sz="24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38221"/>
          <a:stretch/>
        </p:blipFill>
        <p:spPr>
          <a:xfrm>
            <a:off x="5603904" y="1417637"/>
            <a:ext cx="2895662" cy="3127203"/>
          </a:xfrm>
          <a:prstGeom prst="rect">
            <a:avLst/>
          </a:prstGeom>
        </p:spPr>
      </p:pic>
      <p:sp>
        <p:nvSpPr>
          <p:cNvPr id="5" name="TextBox 4"/>
          <p:cNvSpPr txBox="1"/>
          <p:nvPr/>
        </p:nvSpPr>
        <p:spPr>
          <a:xfrm>
            <a:off x="5603904" y="4614861"/>
            <a:ext cx="2317726" cy="461665"/>
          </a:xfrm>
          <a:prstGeom prst="rect">
            <a:avLst/>
          </a:prstGeom>
          <a:noFill/>
        </p:spPr>
        <p:txBody>
          <a:bodyPr wrap="square" rtlCol="0">
            <a:spAutoFit/>
          </a:bodyPr>
          <a:lstStyle/>
          <a:p>
            <a:r>
              <a:rPr lang="en-US" sz="1200" dirty="0" err="1"/>
              <a:t>Afari</a:t>
            </a:r>
            <a:r>
              <a:rPr lang="en-US" sz="1200" dirty="0"/>
              <a:t> Girl, Ethiopia</a:t>
            </a:r>
          </a:p>
          <a:p>
            <a:r>
              <a:rPr lang="en-US" sz="1200" dirty="0"/>
              <a:t>©2008 </a:t>
            </a:r>
            <a:r>
              <a:rPr lang="en-US" sz="1200" dirty="0" err="1"/>
              <a:t>Jhpiego</a:t>
            </a:r>
            <a:endParaRPr lang="en-US" sz="1200" dirty="0"/>
          </a:p>
        </p:txBody>
      </p:sp>
      <p:sp>
        <p:nvSpPr>
          <p:cNvPr id="6" name="Slide Number Placeholder 5">
            <a:extLst>
              <a:ext uri="{FF2B5EF4-FFF2-40B4-BE49-F238E27FC236}">
                <a16:creationId xmlns:a16="http://schemas.microsoft.com/office/drawing/2014/main" id="{1AA0FFB8-B5E9-4B42-9C3F-AFB2BA580FB1}"/>
              </a:ext>
            </a:extLst>
          </p:cNvPr>
          <p:cNvSpPr>
            <a:spLocks noGrp="1"/>
          </p:cNvSpPr>
          <p:nvPr>
            <p:ph type="sldNum" sz="quarter" idx="12"/>
          </p:nvPr>
        </p:nvSpPr>
        <p:spPr/>
        <p:txBody>
          <a:bodyPr/>
          <a:lstStyle/>
          <a:p>
            <a:fld id="{66D7C2A8-3574-48AF-9B9F-6538CE887783}" type="slidenum">
              <a:rPr lang="en-IE" smtClean="0"/>
              <a:t>13</a:t>
            </a:fld>
            <a:endParaRPr lang="en-IE"/>
          </a:p>
        </p:txBody>
      </p:sp>
    </p:spTree>
    <p:extLst>
      <p:ext uri="{BB962C8B-B14F-4D97-AF65-F5344CB8AC3E}">
        <p14:creationId xmlns:p14="http://schemas.microsoft.com/office/powerpoint/2010/main" val="1343663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9160" y="3405135"/>
            <a:ext cx="3678840" cy="1765935"/>
          </a:xfrm>
        </p:spPr>
        <p:txBody>
          <a:bodyPr/>
          <a:lstStyle/>
          <a:p>
            <a:r>
              <a:rPr lang="en-IE" sz="4200" dirty="0"/>
              <a:t>Gender and sexual diversity.</a:t>
            </a:r>
          </a:p>
        </p:txBody>
      </p:sp>
      <p:sp>
        <p:nvSpPr>
          <p:cNvPr id="2" name="Slide Number Placeholder 1">
            <a:extLst>
              <a:ext uri="{FF2B5EF4-FFF2-40B4-BE49-F238E27FC236}">
                <a16:creationId xmlns:a16="http://schemas.microsoft.com/office/drawing/2014/main" id="{CF633A39-267E-4C42-97DC-BB09DB151351}"/>
              </a:ext>
            </a:extLst>
          </p:cNvPr>
          <p:cNvSpPr>
            <a:spLocks noGrp="1"/>
          </p:cNvSpPr>
          <p:nvPr>
            <p:ph type="sldNum" sz="quarter" idx="12"/>
          </p:nvPr>
        </p:nvSpPr>
        <p:spPr/>
        <p:txBody>
          <a:bodyPr/>
          <a:lstStyle/>
          <a:p>
            <a:fld id="{66D7C2A8-3574-48AF-9B9F-6538CE887783}" type="slidenum">
              <a:rPr lang="en-IE" smtClean="0"/>
              <a:pPr/>
              <a:t>14</a:t>
            </a:fld>
            <a:endParaRPr lang="en-IE"/>
          </a:p>
        </p:txBody>
      </p:sp>
    </p:spTree>
    <p:extLst>
      <p:ext uri="{BB962C8B-B14F-4D97-AF65-F5344CB8AC3E}">
        <p14:creationId xmlns:p14="http://schemas.microsoft.com/office/powerpoint/2010/main" val="2642553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6491" y="700296"/>
            <a:ext cx="5931408" cy="5858256"/>
          </a:xfrm>
          <a:prstGeom prst="rect">
            <a:avLst/>
          </a:prstGeom>
        </p:spPr>
      </p:pic>
      <p:sp>
        <p:nvSpPr>
          <p:cNvPr id="3" name="Slide Number Placeholder 2">
            <a:extLst>
              <a:ext uri="{FF2B5EF4-FFF2-40B4-BE49-F238E27FC236}">
                <a16:creationId xmlns:a16="http://schemas.microsoft.com/office/drawing/2014/main" id="{E9D8334A-BDCB-4565-96D9-B4AEEB3596AA}"/>
              </a:ext>
            </a:extLst>
          </p:cNvPr>
          <p:cNvSpPr>
            <a:spLocks noGrp="1"/>
          </p:cNvSpPr>
          <p:nvPr>
            <p:ph type="sldNum" sz="quarter" idx="12"/>
          </p:nvPr>
        </p:nvSpPr>
        <p:spPr/>
        <p:txBody>
          <a:bodyPr/>
          <a:lstStyle/>
          <a:p>
            <a:fld id="{66D7C2A8-3574-48AF-9B9F-6538CE887783}" type="slidenum">
              <a:rPr lang="en-IE" smtClean="0"/>
              <a:t>15</a:t>
            </a:fld>
            <a:endParaRPr lang="en-IE"/>
          </a:p>
        </p:txBody>
      </p:sp>
      <p:sp>
        <p:nvSpPr>
          <p:cNvPr id="5" name="Title 1">
            <a:extLst>
              <a:ext uri="{FF2B5EF4-FFF2-40B4-BE49-F238E27FC236}">
                <a16:creationId xmlns:a16="http://schemas.microsoft.com/office/drawing/2014/main" id="{D2DD2A28-AB61-4501-A82A-C9E4165036DC}"/>
              </a:ext>
            </a:extLst>
          </p:cNvPr>
          <p:cNvSpPr txBox="1">
            <a:spLocks/>
          </p:cNvSpPr>
          <p:nvPr/>
        </p:nvSpPr>
        <p:spPr>
          <a:xfrm>
            <a:off x="644434" y="573088"/>
            <a:ext cx="7855132" cy="684212"/>
          </a:xfrm>
          <a:prstGeom prst="rect">
            <a:avLst/>
          </a:prstGeom>
        </p:spPr>
        <p:txBody>
          <a:bodyPr/>
          <a:lstStyle>
            <a:lvl1pPr algn="l" defTabSz="685800" rtl="0" eaLnBrk="1" latinLnBrk="0" hangingPunct="1">
              <a:lnSpc>
                <a:spcPct val="90000"/>
              </a:lnSpc>
              <a:spcBef>
                <a:spcPct val="0"/>
              </a:spcBef>
              <a:buNone/>
              <a:defRPr sz="2800" b="1" kern="1200">
                <a:solidFill>
                  <a:schemeClr val="accent1"/>
                </a:solidFill>
                <a:latin typeface="+mj-lt"/>
                <a:ea typeface="+mj-ea"/>
                <a:cs typeface="+mj-cs"/>
              </a:defRPr>
            </a:lvl1pPr>
          </a:lstStyle>
          <a:p>
            <a:pPr lvl="0" defTabSz="914400">
              <a:lnSpc>
                <a:spcPct val="100000"/>
              </a:lnSpc>
              <a:spcBef>
                <a:spcPts val="0"/>
              </a:spcBef>
              <a:defRPr/>
            </a:pPr>
            <a:r>
              <a:rPr lang="en-US" dirty="0" err="1">
                <a:solidFill>
                  <a:srgbClr val="00667D"/>
                </a:solidFill>
                <a:ea typeface="Century Gothic" charset="0"/>
                <a:cs typeface="Century Gothic" charset="0"/>
              </a:rPr>
              <a:t>Genderbread</a:t>
            </a:r>
            <a:r>
              <a:rPr lang="en-US" dirty="0">
                <a:solidFill>
                  <a:srgbClr val="00667D"/>
                </a:solidFill>
                <a:ea typeface="Century Gothic" charset="0"/>
                <a:cs typeface="Century Gothic" charset="0"/>
              </a:rPr>
              <a:t> Person</a:t>
            </a:r>
          </a:p>
        </p:txBody>
      </p:sp>
    </p:spTree>
    <p:extLst>
      <p:ext uri="{BB962C8B-B14F-4D97-AF65-F5344CB8AC3E}">
        <p14:creationId xmlns:p14="http://schemas.microsoft.com/office/powerpoint/2010/main" val="1777220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58995" y="187822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 name="Group 4"/>
          <p:cNvGrpSpPr/>
          <p:nvPr/>
        </p:nvGrpSpPr>
        <p:grpSpPr>
          <a:xfrm>
            <a:off x="4685370" y="2928547"/>
            <a:ext cx="4458630" cy="2568046"/>
            <a:chOff x="4685370" y="2928547"/>
            <a:chExt cx="4458630" cy="2568046"/>
          </a:xfrm>
        </p:grpSpPr>
        <p:sp>
          <p:nvSpPr>
            <p:cNvPr id="11" name="Round Same Side Corner Rectangle 10"/>
            <p:cNvSpPr/>
            <p:nvPr/>
          </p:nvSpPr>
          <p:spPr>
            <a:xfrm rot="16200000">
              <a:off x="5630662" y="1983255"/>
              <a:ext cx="2568046" cy="4458630"/>
            </a:xfrm>
            <a:prstGeom prst="round2Same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72C4">
                    <a:lumMod val="75000"/>
                  </a:srgbClr>
                </a:solidFill>
                <a:effectLst/>
                <a:uLnTx/>
                <a:uFillTx/>
                <a:latin typeface="Calibri" panose="020F0502020204030204"/>
                <a:ea typeface="+mn-ea"/>
                <a:cs typeface="+mn-cs"/>
              </a:endParaRPr>
            </a:p>
          </p:txBody>
        </p:sp>
        <p:sp>
          <p:nvSpPr>
            <p:cNvPr id="9" name="TextBox 8"/>
            <p:cNvSpPr txBox="1"/>
            <p:nvPr/>
          </p:nvSpPr>
          <p:spPr>
            <a:xfrm>
              <a:off x="4852814" y="3152623"/>
              <a:ext cx="4291186"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500"/>
                </a:spcAft>
                <a:buClr>
                  <a:prstClr val="black"/>
                </a:buClr>
                <a:buSzPct val="61111"/>
                <a:buFontTx/>
                <a:buNone/>
                <a:tabLst/>
                <a:defRPr/>
              </a:pPr>
              <a:r>
                <a:rPr kumimoji="0" lang="en-US" sz="2200" b="1" i="0" u="none" strike="noStrike" kern="1200" cap="none" spc="0" normalizeH="0" baseline="0" noProof="0" dirty="0">
                  <a:ln>
                    <a:noFill/>
                  </a:ln>
                  <a:solidFill>
                    <a:prstClr val="white"/>
                  </a:solidFill>
                  <a:effectLst/>
                  <a:uLnTx/>
                  <a:uFillTx/>
                  <a:ea typeface="Calibri"/>
                  <a:cs typeface="Calibri"/>
                  <a:sym typeface="Calibri"/>
                </a:rPr>
                <a:t>Intersex: </a:t>
              </a:r>
              <a:r>
                <a:rPr kumimoji="0" lang="en-US" sz="2200" b="0" i="0" u="none" strike="noStrike" kern="1200" cap="none" spc="0" normalizeH="0" baseline="0" noProof="0" dirty="0">
                  <a:ln>
                    <a:noFill/>
                  </a:ln>
                  <a:solidFill>
                    <a:prstClr val="white"/>
                  </a:solidFill>
                  <a:effectLst/>
                  <a:uLnTx/>
                  <a:uFillTx/>
                  <a:ea typeface="Calibri"/>
                  <a:cs typeface="Calibri"/>
                  <a:sym typeface="Calibri"/>
                </a:rPr>
                <a:t>g</a:t>
              </a:r>
              <a:r>
                <a:rPr kumimoji="0" lang="en-US" sz="2200" b="0" i="0" u="none" strike="noStrike" kern="1200" cap="none" spc="0" normalizeH="0" baseline="0" noProof="0" dirty="0">
                  <a:ln>
                    <a:noFill/>
                  </a:ln>
                  <a:solidFill>
                    <a:prstClr val="white"/>
                  </a:solidFill>
                  <a:effectLst/>
                  <a:uLnTx/>
                  <a:uFillTx/>
                </a:rPr>
                <a:t>eneral term used for a variety of conditions in which a person is born with a reproductive or sexual anatomy that doesn’t seem to fit the typical definitions of female or male</a:t>
              </a:r>
              <a:endParaRPr kumimoji="0" lang="en-US" sz="2200" b="0" i="0" u="none" strike="noStrike" kern="1200" cap="none" spc="0" normalizeH="0" baseline="0" noProof="0" dirty="0">
                <a:ln>
                  <a:noFill/>
                </a:ln>
                <a:solidFill>
                  <a:prstClr val="white"/>
                </a:solidFill>
                <a:effectLst/>
                <a:uLnTx/>
                <a:uFillTx/>
                <a:ea typeface="Calibri"/>
                <a:cs typeface="Calibri"/>
                <a:sym typeface="Calibri"/>
              </a:endParaRPr>
            </a:p>
          </p:txBody>
        </p:sp>
      </p:grpSp>
      <p:sp>
        <p:nvSpPr>
          <p:cNvPr id="10" name="Rectangle 9"/>
          <p:cNvSpPr/>
          <p:nvPr/>
        </p:nvSpPr>
        <p:spPr>
          <a:xfrm>
            <a:off x="3917093" y="1099622"/>
            <a:ext cx="4765180" cy="132343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26CAD3"/>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ea typeface="Calibri"/>
                <a:cs typeface="Calibri"/>
                <a:sym typeface="Calibri"/>
              </a:rPr>
              <a:t>Medical term referring to the chromosomal, hormonal, and anatomical characteristics used to classify an individual as female, male, or intersex</a:t>
            </a:r>
          </a:p>
        </p:txBody>
      </p:sp>
      <p:cxnSp>
        <p:nvCxnSpPr>
          <p:cNvPr id="12" name="Straight Arrow Connector 11"/>
          <p:cNvCxnSpPr/>
          <p:nvPr/>
        </p:nvCxnSpPr>
        <p:spPr>
          <a:xfrm>
            <a:off x="438912" y="6181344"/>
            <a:ext cx="5943600" cy="0"/>
          </a:xfrm>
          <a:prstGeom prst="straightConnector1">
            <a:avLst/>
          </a:prstGeom>
          <a:ln w="111125">
            <a:solidFill>
              <a:srgbClr val="7E36B4"/>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78393" y="6238207"/>
            <a:ext cx="1149289" cy="40011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Female</a:t>
            </a:r>
          </a:p>
        </p:txBody>
      </p:sp>
      <p:sp>
        <p:nvSpPr>
          <p:cNvPr id="14" name="TextBox 13"/>
          <p:cNvSpPr txBox="1">
            <a:spLocks noChangeAspect="1"/>
          </p:cNvSpPr>
          <p:nvPr/>
        </p:nvSpPr>
        <p:spPr>
          <a:xfrm>
            <a:off x="4852814" y="6238207"/>
            <a:ext cx="1253869" cy="400110"/>
          </a:xfrm>
          <a:prstGeom prst="rect">
            <a:avLst/>
          </a:prstGeom>
          <a:noFill/>
        </p:spPr>
        <p:txBody>
          <a:bodyPr wrap="none"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Male</a:t>
            </a:r>
          </a:p>
        </p:txBody>
      </p:sp>
      <p:sp>
        <p:nvSpPr>
          <p:cNvPr id="15" name="Oval 14"/>
          <p:cNvSpPr/>
          <p:nvPr/>
        </p:nvSpPr>
        <p:spPr>
          <a:xfrm>
            <a:off x="3219560" y="6010656"/>
            <a:ext cx="341376" cy="341376"/>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55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decel="50000" autoRev="1" fill="hold" grpId="0" nodeType="clickEffect">
                                  <p:stCondLst>
                                    <p:cond delay="0"/>
                                  </p:stCondLst>
                                  <p:childTnLst>
                                    <p:animMotion origin="layout" path="M 2.77778E-7 2.59259E-6 L 0.16337 0.00023 " pathEditMode="relative" rAng="0" ptsTypes="AA">
                                      <p:cBhvr>
                                        <p:cTn id="12" dur="1500" fill="hold"/>
                                        <p:tgtEl>
                                          <p:spTgt spid="15"/>
                                        </p:tgtEl>
                                        <p:attrNameLst>
                                          <p:attrName>ppt_x</p:attrName>
                                          <p:attrName>ppt_y</p:attrName>
                                        </p:attrNameLst>
                                      </p:cBhvr>
                                      <p:rCtr x="8160" y="0"/>
                                    </p:animMotion>
                                  </p:childTnLst>
                                </p:cTn>
                              </p:par>
                            </p:childTnLst>
                          </p:cTn>
                        </p:par>
                        <p:par>
                          <p:cTn id="13" fill="hold">
                            <p:stCondLst>
                              <p:cond delay="3000"/>
                            </p:stCondLst>
                            <p:childTnLst>
                              <p:par>
                                <p:cTn id="14" presetID="0" presetClass="path" presetSubtype="0" decel="50000" autoRev="1" fill="hold" grpId="1" nodeType="afterEffect">
                                  <p:stCondLst>
                                    <p:cond delay="0"/>
                                  </p:stCondLst>
                                  <p:childTnLst>
                                    <p:animMotion origin="layout" path="M 2.77778E-7 2.59259E-6 L -0.1599 0.00023 " pathEditMode="relative" rAng="0" ptsTypes="AA">
                                      <p:cBhvr>
                                        <p:cTn id="15" dur="1500" fill="hold"/>
                                        <p:tgtEl>
                                          <p:spTgt spid="15"/>
                                        </p:tgtEl>
                                        <p:attrNameLst>
                                          <p:attrName>ppt_x</p:attrName>
                                          <p:attrName>ppt_y</p:attrName>
                                        </p:attrNameLst>
                                      </p:cBhvr>
                                      <p:rCtr x="-800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58995" y="187822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 name="Group 5"/>
          <p:cNvGrpSpPr/>
          <p:nvPr/>
        </p:nvGrpSpPr>
        <p:grpSpPr>
          <a:xfrm>
            <a:off x="-1" y="160638"/>
            <a:ext cx="4880921" cy="2568046"/>
            <a:chOff x="-1" y="160638"/>
            <a:chExt cx="4880921" cy="2568046"/>
          </a:xfrm>
        </p:grpSpPr>
        <p:sp>
          <p:nvSpPr>
            <p:cNvPr id="4" name="Round Same Side Corner Rectangle 3"/>
            <p:cNvSpPr/>
            <p:nvPr/>
          </p:nvSpPr>
          <p:spPr>
            <a:xfrm rot="5400000">
              <a:off x="1156437" y="-995800"/>
              <a:ext cx="2568046" cy="4880921"/>
            </a:xfrm>
            <a:prstGeom prst="round2Same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72C4">
                    <a:lumMod val="75000"/>
                  </a:srgbClr>
                </a:solidFill>
                <a:effectLst/>
                <a:uLnTx/>
                <a:uFillTx/>
                <a:latin typeface="Calibri" panose="020F0502020204030204"/>
                <a:ea typeface="+mn-ea"/>
                <a:cs typeface="+mn-cs"/>
              </a:endParaRPr>
            </a:p>
          </p:txBody>
        </p:sp>
        <p:sp>
          <p:nvSpPr>
            <p:cNvPr id="9" name="TextBox 8"/>
            <p:cNvSpPr txBox="1"/>
            <p:nvPr/>
          </p:nvSpPr>
          <p:spPr>
            <a:xfrm>
              <a:off x="198788" y="238953"/>
              <a:ext cx="4617656"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500"/>
                </a:spcAft>
                <a:buClr>
                  <a:prstClr val="black"/>
                </a:buClr>
                <a:buSzPct val="61111"/>
                <a:buFontTx/>
                <a:buNone/>
                <a:tabLst/>
                <a:defRPr/>
              </a:pPr>
              <a:r>
                <a:rPr kumimoji="0" lang="en-US" sz="2200" b="1" i="0" u="none" strike="noStrike" kern="1200" cap="none" spc="0" normalizeH="0" baseline="0" noProof="0" dirty="0">
                  <a:ln>
                    <a:noFill/>
                  </a:ln>
                  <a:solidFill>
                    <a:prstClr val="white"/>
                  </a:solidFill>
                  <a:effectLst/>
                  <a:uLnTx/>
                  <a:uFillTx/>
                  <a:ea typeface="Calibri"/>
                  <a:cs typeface="Calibri"/>
                  <a:sym typeface="Calibri"/>
                </a:rPr>
                <a:t>Gender norms: </a:t>
              </a:r>
              <a:r>
                <a:rPr kumimoji="0" lang="en-US" sz="2200" b="0" i="0" u="none" strike="noStrike" kern="1200" cap="none" spc="0" normalizeH="0" baseline="0" noProof="0" dirty="0">
                  <a:ln>
                    <a:noFill/>
                  </a:ln>
                  <a:solidFill>
                    <a:prstClr val="white"/>
                  </a:solidFill>
                  <a:effectLst/>
                  <a:uLnTx/>
                  <a:uFillTx/>
                  <a:ea typeface="Calibri"/>
                  <a:cs typeface="Calibri"/>
                  <a:sym typeface="Calibri"/>
                </a:rPr>
                <a:t>culturally defined set of roles, responsibilities, rights, entitlements, and obligations associated with being female and male, as well as the power relations between and among women and men, boys and girls</a:t>
              </a:r>
            </a:p>
          </p:txBody>
        </p:sp>
      </p:grpSp>
      <p:sp>
        <p:nvSpPr>
          <p:cNvPr id="10" name="Rectangle 9"/>
          <p:cNvSpPr/>
          <p:nvPr/>
        </p:nvSpPr>
        <p:spPr>
          <a:xfrm>
            <a:off x="714605" y="3960974"/>
            <a:ext cx="7241059" cy="1208023"/>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1500"/>
              </a:spcAft>
              <a:buClr>
                <a:srgbClr val="26CAD3"/>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ea typeface="Calibri"/>
                <a:cs typeface="Calibri"/>
                <a:sym typeface="Calibri"/>
              </a:rPr>
              <a:t>External display of one’s gender through a combination of appearance, disposition, social behavior, and other factors </a:t>
            </a:r>
          </a:p>
          <a:p>
            <a:pPr marL="285750" marR="0" lvl="0" indent="-285750" algn="l" defTabSz="914400" rtl="0" eaLnBrk="1" fontAlgn="auto" latinLnBrk="0" hangingPunct="1">
              <a:lnSpc>
                <a:spcPct val="100000"/>
              </a:lnSpc>
              <a:spcBef>
                <a:spcPts val="0"/>
              </a:spcBef>
              <a:spcAft>
                <a:spcPts val="0"/>
              </a:spcAft>
              <a:buClr>
                <a:srgbClr val="26CAD3"/>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ea typeface="Calibri"/>
                <a:cs typeface="Calibri"/>
                <a:sym typeface="Calibri"/>
              </a:rPr>
              <a:t>Generally measured on a scale of masculinity and femininity</a:t>
            </a:r>
            <a:endParaRPr kumimoji="0" lang="en-US" sz="2000" b="1" i="0" u="none" strike="noStrike" kern="1200" cap="none" spc="0" normalizeH="0" baseline="0" noProof="0" dirty="0">
              <a:ln>
                <a:noFill/>
              </a:ln>
              <a:solidFill>
                <a:prstClr val="black">
                  <a:lumMod val="75000"/>
                  <a:lumOff val="25000"/>
                </a:prstClr>
              </a:solidFill>
              <a:effectLst/>
              <a:uLnTx/>
              <a:uFillTx/>
              <a:ea typeface="Calibri"/>
              <a:cs typeface="Calibri"/>
              <a:sym typeface="Calibri"/>
            </a:endParaRPr>
          </a:p>
        </p:txBody>
      </p:sp>
      <p:cxnSp>
        <p:nvCxnSpPr>
          <p:cNvPr id="7" name="Straight Arrow Connector 6"/>
          <p:cNvCxnSpPr/>
          <p:nvPr/>
        </p:nvCxnSpPr>
        <p:spPr>
          <a:xfrm>
            <a:off x="438912" y="6181344"/>
            <a:ext cx="5943600" cy="0"/>
          </a:xfrm>
          <a:prstGeom prst="straightConnector1">
            <a:avLst/>
          </a:prstGeom>
          <a:ln w="111125">
            <a:solidFill>
              <a:srgbClr val="DBC637"/>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219560" y="6010656"/>
            <a:ext cx="341376" cy="341376"/>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15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decel="50000" autoRev="1" fill="hold" grpId="0" nodeType="clickEffect">
                                  <p:stCondLst>
                                    <p:cond delay="0"/>
                                  </p:stCondLst>
                                  <p:childTnLst>
                                    <p:animMotion origin="layout" path="M 2.77778E-7 2.59259E-6 L 0.16337 0.00023 " pathEditMode="relative" rAng="0" ptsTypes="AA">
                                      <p:cBhvr>
                                        <p:cTn id="12" dur="1500" fill="hold"/>
                                        <p:tgtEl>
                                          <p:spTgt spid="11"/>
                                        </p:tgtEl>
                                        <p:attrNameLst>
                                          <p:attrName>ppt_x</p:attrName>
                                          <p:attrName>ppt_y</p:attrName>
                                        </p:attrNameLst>
                                      </p:cBhvr>
                                      <p:rCtr x="8160" y="0"/>
                                    </p:animMotion>
                                  </p:childTnLst>
                                </p:cTn>
                              </p:par>
                            </p:childTnLst>
                          </p:cTn>
                        </p:par>
                        <p:par>
                          <p:cTn id="13" fill="hold">
                            <p:stCondLst>
                              <p:cond delay="3000"/>
                            </p:stCondLst>
                            <p:childTnLst>
                              <p:par>
                                <p:cTn id="14" presetID="0" presetClass="path" presetSubtype="0" decel="50000" autoRev="1" fill="hold" grpId="1" nodeType="afterEffect">
                                  <p:stCondLst>
                                    <p:cond delay="0"/>
                                  </p:stCondLst>
                                  <p:childTnLst>
                                    <p:animMotion origin="layout" path="M 2.77778E-7 2.59259E-6 L -0.1599 0.00023 " pathEditMode="relative" rAng="0" ptsTypes="AA">
                                      <p:cBhvr>
                                        <p:cTn id="15" dur="1500" fill="hold"/>
                                        <p:tgtEl>
                                          <p:spTgt spid="11"/>
                                        </p:tgtEl>
                                        <p:attrNameLst>
                                          <p:attrName>ppt_x</p:attrName>
                                          <p:attrName>ppt_y</p:attrName>
                                        </p:attrNameLst>
                                      </p:cBhvr>
                                      <p:rCtr x="-800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98108" y="611659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Arrow Connector 10"/>
          <p:cNvCxnSpPr/>
          <p:nvPr/>
        </p:nvCxnSpPr>
        <p:spPr>
          <a:xfrm>
            <a:off x="359932" y="589596"/>
            <a:ext cx="5943600" cy="0"/>
          </a:xfrm>
          <a:prstGeom prst="straightConnector1">
            <a:avLst/>
          </a:prstGeom>
          <a:ln w="111125">
            <a:solidFill>
              <a:srgbClr val="2FAEB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9413" y="646459"/>
            <a:ext cx="1149289" cy="40011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Woman</a:t>
            </a:r>
          </a:p>
        </p:txBody>
      </p:sp>
      <p:sp>
        <p:nvSpPr>
          <p:cNvPr id="13" name="TextBox 12"/>
          <p:cNvSpPr txBox="1">
            <a:spLocks noChangeAspect="1"/>
          </p:cNvSpPr>
          <p:nvPr/>
        </p:nvSpPr>
        <p:spPr>
          <a:xfrm>
            <a:off x="4773834" y="646459"/>
            <a:ext cx="1253869" cy="400110"/>
          </a:xfrm>
          <a:prstGeom prst="rect">
            <a:avLst/>
          </a:prstGeom>
          <a:noFill/>
        </p:spPr>
        <p:txBody>
          <a:bodyPr wrap="none"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Man</a:t>
            </a:r>
          </a:p>
        </p:txBody>
      </p:sp>
      <p:sp>
        <p:nvSpPr>
          <p:cNvPr id="14" name="Oval 13"/>
          <p:cNvSpPr/>
          <p:nvPr/>
        </p:nvSpPr>
        <p:spPr>
          <a:xfrm>
            <a:off x="867164" y="418908"/>
            <a:ext cx="341376" cy="341376"/>
          </a:xfrm>
          <a:prstGeom prst="ellipse">
            <a:avLst/>
          </a:prstGeom>
          <a:solidFill>
            <a:srgbClr val="00667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p:cNvGrpSpPr/>
          <p:nvPr/>
        </p:nvGrpSpPr>
        <p:grpSpPr>
          <a:xfrm>
            <a:off x="4685370" y="1901452"/>
            <a:ext cx="4458630" cy="2568046"/>
            <a:chOff x="4685370" y="2928547"/>
            <a:chExt cx="4458630" cy="2568046"/>
          </a:xfrm>
          <a:solidFill>
            <a:schemeClr val="accent5">
              <a:lumMod val="50000"/>
            </a:schemeClr>
          </a:solidFill>
        </p:grpSpPr>
        <p:sp>
          <p:nvSpPr>
            <p:cNvPr id="16" name="Round Same Side Corner Rectangle 15"/>
            <p:cNvSpPr/>
            <p:nvPr/>
          </p:nvSpPr>
          <p:spPr>
            <a:xfrm rot="16200000">
              <a:off x="5630662" y="1983255"/>
              <a:ext cx="2568046" cy="4458630"/>
            </a:xfrm>
            <a:prstGeom prst="round2Same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72C4">
                    <a:lumMod val="75000"/>
                  </a:srgbClr>
                </a:solidFill>
                <a:effectLst/>
                <a:uLnTx/>
                <a:uFillTx/>
                <a:latin typeface="Calibri" panose="020F0502020204030204"/>
                <a:ea typeface="+mn-ea"/>
                <a:cs typeface="+mn-cs"/>
              </a:endParaRPr>
            </a:p>
          </p:txBody>
        </p:sp>
        <p:sp>
          <p:nvSpPr>
            <p:cNvPr id="17" name="TextBox 16"/>
            <p:cNvSpPr txBox="1"/>
            <p:nvPr/>
          </p:nvSpPr>
          <p:spPr>
            <a:xfrm>
              <a:off x="4876899" y="3467520"/>
              <a:ext cx="4075571" cy="1446550"/>
            </a:xfrm>
            <a:prstGeom prst="rect">
              <a:avLst/>
            </a:prstGeom>
            <a:solidFill>
              <a:srgbClr val="00667D"/>
            </a:solidFill>
          </p:spPr>
          <p:txBody>
            <a:bodyPr wrap="square" rtlCol="0">
              <a:spAutoFit/>
            </a:bodyPr>
            <a:lstStyle/>
            <a:p>
              <a:pPr marL="0" marR="0" lvl="0" indent="0" algn="l" defTabSz="914400" rtl="0" eaLnBrk="1" fontAlgn="auto" latinLnBrk="0" hangingPunct="1">
                <a:lnSpc>
                  <a:spcPct val="100000"/>
                </a:lnSpc>
                <a:spcBef>
                  <a:spcPts val="0"/>
                </a:spcBef>
                <a:spcAft>
                  <a:spcPts val="1500"/>
                </a:spcAft>
                <a:buClr>
                  <a:prstClr val="black"/>
                </a:buClr>
                <a:buSzPct val="61111"/>
                <a:buFontTx/>
                <a:buNone/>
                <a:tabLst/>
                <a:defRPr/>
              </a:pPr>
              <a:r>
                <a:rPr kumimoji="0" lang="en-US" sz="2200" b="1" i="0" u="none" strike="noStrike" kern="1200" cap="none" spc="0" normalizeH="0" baseline="0" noProof="0" dirty="0">
                  <a:ln>
                    <a:noFill/>
                  </a:ln>
                  <a:solidFill>
                    <a:prstClr val="white"/>
                  </a:solidFill>
                  <a:effectLst/>
                  <a:uLnTx/>
                  <a:uFillTx/>
                  <a:ea typeface="Calibri"/>
                  <a:cs typeface="Calibri"/>
                  <a:sym typeface="Calibri"/>
                </a:rPr>
                <a:t>Transgender: </a:t>
              </a:r>
              <a:r>
                <a:rPr kumimoji="0" lang="en-US" sz="2200" b="0" i="0" u="none" strike="noStrike" kern="1200" cap="none" spc="0" normalizeH="0" baseline="0" noProof="0" dirty="0">
                  <a:ln>
                    <a:noFill/>
                  </a:ln>
                  <a:solidFill>
                    <a:prstClr val="white"/>
                  </a:solidFill>
                  <a:effectLst/>
                  <a:uLnTx/>
                  <a:uFillTx/>
                  <a:ea typeface="Calibri"/>
                  <a:cs typeface="Calibri"/>
                  <a:sym typeface="Calibri"/>
                </a:rPr>
                <a:t>umbrella term referring to an individual whose gender identity is different from their sex assigned at birth</a:t>
              </a:r>
            </a:p>
          </p:txBody>
        </p:sp>
      </p:grpSp>
      <p:sp>
        <p:nvSpPr>
          <p:cNvPr id="27" name="Equal 26"/>
          <p:cNvSpPr/>
          <p:nvPr/>
        </p:nvSpPr>
        <p:spPr>
          <a:xfrm>
            <a:off x="2160664" y="2452147"/>
            <a:ext cx="521520" cy="495655"/>
          </a:xfrm>
          <a:prstGeom prst="mathEqual">
            <a:avLst>
              <a:gd name="adj1" fmla="val 15568"/>
              <a:gd name="adj2" fmla="val 20786"/>
            </a:avLst>
          </a:prstGeom>
          <a:solidFill>
            <a:srgbClr val="7A2A5B"/>
          </a:solidFill>
          <a:ln>
            <a:solidFill>
              <a:srgbClr val="7A2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Plus 27"/>
          <p:cNvSpPr/>
          <p:nvPr/>
        </p:nvSpPr>
        <p:spPr>
          <a:xfrm>
            <a:off x="2158018" y="1158918"/>
            <a:ext cx="521520" cy="503980"/>
          </a:xfrm>
          <a:prstGeom prst="mathPlus">
            <a:avLst>
              <a:gd name="adj1" fmla="val 19030"/>
            </a:avLst>
          </a:prstGeom>
          <a:solidFill>
            <a:srgbClr val="7A2A5B"/>
          </a:solidFill>
          <a:ln>
            <a:solidFill>
              <a:srgbClr val="7A2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p:cNvSpPr txBox="1"/>
          <p:nvPr/>
        </p:nvSpPr>
        <p:spPr>
          <a:xfrm>
            <a:off x="369303" y="3023566"/>
            <a:ext cx="373531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50000"/>
                  </a:srgbClr>
                </a:solidFill>
                <a:effectLst/>
                <a:uLnTx/>
                <a:uFillTx/>
                <a:latin typeface="Century Gothic" charset="0"/>
                <a:ea typeface="Century Gothic" charset="0"/>
                <a:cs typeface="Century Gothic" charset="0"/>
              </a:rPr>
              <a:t>transgender woman</a:t>
            </a:r>
          </a:p>
        </p:txBody>
      </p:sp>
      <p:grpSp>
        <p:nvGrpSpPr>
          <p:cNvPr id="36" name="Group 35"/>
          <p:cNvGrpSpPr/>
          <p:nvPr/>
        </p:nvGrpSpPr>
        <p:grpSpPr>
          <a:xfrm>
            <a:off x="221722" y="1571249"/>
            <a:ext cx="4359866" cy="876051"/>
            <a:chOff x="221722" y="1571249"/>
            <a:chExt cx="4359866" cy="876051"/>
          </a:xfrm>
        </p:grpSpPr>
        <p:grpSp>
          <p:nvGrpSpPr>
            <p:cNvPr id="26" name="Group 25"/>
            <p:cNvGrpSpPr/>
            <p:nvPr/>
          </p:nvGrpSpPr>
          <p:grpSpPr>
            <a:xfrm>
              <a:off x="3410987" y="1823584"/>
              <a:ext cx="1170601" cy="400110"/>
              <a:chOff x="6425514" y="1128145"/>
              <a:chExt cx="1170601" cy="400110"/>
            </a:xfrm>
          </p:grpSpPr>
          <p:sp>
            <p:nvSpPr>
              <p:cNvPr id="5" name="Rectangle 4"/>
              <p:cNvSpPr/>
              <p:nvPr/>
            </p:nvSpPr>
            <p:spPr>
              <a:xfrm>
                <a:off x="6425514" y="1162495"/>
                <a:ext cx="365760" cy="365760"/>
              </a:xfrm>
              <a:prstGeom prst="rect">
                <a:avLst/>
              </a:prstGeom>
              <a:noFill/>
              <a:ln w="28575">
                <a:solidFill>
                  <a:srgbClr val="7A2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72C4">
                      <a:lumMod val="75000"/>
                    </a:srgbClr>
                  </a:solidFill>
                  <a:effectLst/>
                  <a:uLnTx/>
                  <a:uFillTx/>
                  <a:latin typeface="Calibri" panose="020F0502020204030204"/>
                  <a:ea typeface="+mn-ea"/>
                  <a:cs typeface="+mn-cs"/>
                </a:endParaRPr>
              </a:p>
            </p:txBody>
          </p:sp>
          <p:sp>
            <p:nvSpPr>
              <p:cNvPr id="23" name="TextBox 22"/>
              <p:cNvSpPr txBox="1">
                <a:spLocks noChangeAspect="1"/>
              </p:cNvSpPr>
              <p:nvPr/>
            </p:nvSpPr>
            <p:spPr>
              <a:xfrm>
                <a:off x="6882682" y="1128145"/>
                <a:ext cx="713433" cy="400110"/>
              </a:xfrm>
              <a:prstGeom prst="rect">
                <a:avLst/>
              </a:prstGeom>
              <a:noFill/>
            </p:spPr>
            <p:txBody>
              <a:bodyPr wrap="none"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667D"/>
                    </a:solidFill>
                    <a:effectLst/>
                    <a:uLnTx/>
                    <a:uFillTx/>
                    <a:ea typeface="Century Gothic" charset="0"/>
                    <a:cs typeface="Century Gothic" charset="0"/>
                  </a:rPr>
                  <a:t>Male</a:t>
                </a:r>
              </a:p>
            </p:txBody>
          </p:sp>
        </p:grpSp>
        <p:sp>
          <p:nvSpPr>
            <p:cNvPr id="29" name="TextBox 28"/>
            <p:cNvSpPr txBox="1">
              <a:spLocks noChangeAspect="1"/>
            </p:cNvSpPr>
            <p:nvPr/>
          </p:nvSpPr>
          <p:spPr>
            <a:xfrm>
              <a:off x="221722" y="1721790"/>
              <a:ext cx="1612698" cy="72551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667D"/>
                  </a:solidFill>
                  <a:effectLst/>
                  <a:uLnTx/>
                  <a:uFillTx/>
                  <a:ea typeface="Century Gothic" charset="0"/>
                  <a:cs typeface="Century Gothic" charset="0"/>
                </a:rPr>
                <a:t>Sex assigned at birth:</a:t>
              </a:r>
            </a:p>
          </p:txBody>
        </p:sp>
        <p:grpSp>
          <p:nvGrpSpPr>
            <p:cNvPr id="30" name="Group 29"/>
            <p:cNvGrpSpPr/>
            <p:nvPr/>
          </p:nvGrpSpPr>
          <p:grpSpPr>
            <a:xfrm>
              <a:off x="1912213" y="1819518"/>
              <a:ext cx="1451027" cy="405370"/>
              <a:chOff x="6385904" y="1122885"/>
              <a:chExt cx="1451027" cy="405370"/>
            </a:xfrm>
          </p:grpSpPr>
          <p:sp>
            <p:nvSpPr>
              <p:cNvPr id="31" name="Rectangle 30"/>
              <p:cNvSpPr/>
              <p:nvPr/>
            </p:nvSpPr>
            <p:spPr>
              <a:xfrm>
                <a:off x="6385904" y="1162495"/>
                <a:ext cx="365760" cy="365760"/>
              </a:xfrm>
              <a:prstGeom prst="rect">
                <a:avLst/>
              </a:prstGeom>
              <a:noFill/>
              <a:ln w="28575">
                <a:solidFill>
                  <a:srgbClr val="7A2A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72C4">
                      <a:lumMod val="75000"/>
                    </a:srgbClr>
                  </a:solidFill>
                  <a:effectLst/>
                  <a:uLnTx/>
                  <a:uFillTx/>
                  <a:latin typeface="Calibri" panose="020F0502020204030204"/>
                  <a:ea typeface="+mn-ea"/>
                  <a:cs typeface="+mn-cs"/>
                </a:endParaRPr>
              </a:p>
            </p:txBody>
          </p:sp>
          <p:sp>
            <p:nvSpPr>
              <p:cNvPr id="32" name="TextBox 31"/>
              <p:cNvSpPr txBox="1">
                <a:spLocks noChangeAspect="1"/>
              </p:cNvSpPr>
              <p:nvPr/>
            </p:nvSpPr>
            <p:spPr>
              <a:xfrm>
                <a:off x="6884228" y="1122885"/>
                <a:ext cx="952703" cy="400110"/>
              </a:xfrm>
              <a:prstGeom prst="rect">
                <a:avLst/>
              </a:prstGeom>
              <a:noFill/>
            </p:spPr>
            <p:txBody>
              <a:bodyPr wrap="none"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667D"/>
                    </a:solidFill>
                    <a:effectLst/>
                    <a:uLnTx/>
                    <a:uFillTx/>
                    <a:ea typeface="Century Gothic" charset="0"/>
                    <a:cs typeface="Century Gothic" charset="0"/>
                  </a:rPr>
                  <a:t>Female</a:t>
                </a:r>
              </a:p>
            </p:txBody>
          </p:sp>
        </p:grpSp>
        <p:sp>
          <p:nvSpPr>
            <p:cNvPr id="2" name="TextBox 1"/>
            <p:cNvSpPr txBox="1"/>
            <p:nvPr/>
          </p:nvSpPr>
          <p:spPr>
            <a:xfrm rot="495964">
              <a:off x="3334985" y="1571249"/>
              <a:ext cx="591156" cy="83099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1475D"/>
                  </a:solidFill>
                  <a:effectLst/>
                  <a:uLnTx/>
                  <a:uFillTx/>
                  <a:latin typeface="Calibri" panose="020F0502020204030204"/>
                  <a:ea typeface="+mn-ea"/>
                  <a:cs typeface="+mn-cs"/>
                </a:rPr>
                <a:t>✓</a:t>
              </a:r>
            </a:p>
          </p:txBody>
        </p:sp>
      </p:grpSp>
      <p:sp>
        <p:nvSpPr>
          <p:cNvPr id="37" name="Rectangle 36"/>
          <p:cNvSpPr/>
          <p:nvPr/>
        </p:nvSpPr>
        <p:spPr>
          <a:xfrm>
            <a:off x="4006888" y="5198605"/>
            <a:ext cx="4598203" cy="151580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1500"/>
              </a:spcAft>
              <a:buClr>
                <a:srgbClr val="26CAD3"/>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ea typeface="Calibri"/>
                <a:cs typeface="Calibri"/>
                <a:sym typeface="Calibri"/>
              </a:rPr>
              <a:t>A person’s deeply felt internal and individual experience of gender</a:t>
            </a:r>
          </a:p>
          <a:p>
            <a:pPr marL="285750" marR="0" lvl="0" indent="-285750" algn="l" defTabSz="914400" rtl="0" eaLnBrk="1" fontAlgn="auto" latinLnBrk="0" hangingPunct="1">
              <a:lnSpc>
                <a:spcPct val="100000"/>
              </a:lnSpc>
              <a:spcBef>
                <a:spcPts val="0"/>
              </a:spcBef>
              <a:spcAft>
                <a:spcPts val="1500"/>
              </a:spcAft>
              <a:buClr>
                <a:srgbClr val="26CAD3"/>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ea typeface="Calibri"/>
                <a:cs typeface="Calibri"/>
                <a:sym typeface="Calibri"/>
              </a:rPr>
              <a:t>May or may not correspond with the sex assigned at birth</a:t>
            </a:r>
            <a:endParaRPr kumimoji="0" lang="en-US" sz="2000" b="1" i="0" u="none" strike="noStrike" kern="1200" cap="none" spc="0" normalizeH="0" baseline="0" noProof="0" dirty="0">
              <a:ln>
                <a:noFill/>
              </a:ln>
              <a:solidFill>
                <a:prstClr val="black">
                  <a:lumMod val="75000"/>
                  <a:lumOff val="25000"/>
                </a:prstClr>
              </a:solidFill>
              <a:effectLst/>
              <a:uLnTx/>
              <a:uFillTx/>
              <a:ea typeface="Calibri"/>
              <a:cs typeface="Calibri"/>
              <a:sym typeface="Calibri"/>
            </a:endParaRPr>
          </a:p>
        </p:txBody>
      </p:sp>
    </p:spTree>
    <p:extLst>
      <p:ext uri="{BB962C8B-B14F-4D97-AF65-F5344CB8AC3E}">
        <p14:creationId xmlns:p14="http://schemas.microsoft.com/office/powerpoint/2010/main" val="238237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animBg="1"/>
      <p:bldP spid="28"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58995" y="187822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 name="Group 4"/>
          <p:cNvGrpSpPr/>
          <p:nvPr/>
        </p:nvGrpSpPr>
        <p:grpSpPr>
          <a:xfrm>
            <a:off x="4685370" y="1216507"/>
            <a:ext cx="4458630" cy="2568046"/>
            <a:chOff x="4685370" y="2928547"/>
            <a:chExt cx="4458630" cy="2568046"/>
          </a:xfrm>
          <a:solidFill>
            <a:schemeClr val="accent5">
              <a:lumMod val="50000"/>
            </a:schemeClr>
          </a:solidFill>
        </p:grpSpPr>
        <p:sp>
          <p:nvSpPr>
            <p:cNvPr id="11" name="Round Same Side Corner Rectangle 10"/>
            <p:cNvSpPr/>
            <p:nvPr/>
          </p:nvSpPr>
          <p:spPr>
            <a:xfrm rot="16200000">
              <a:off x="5630662" y="1983255"/>
              <a:ext cx="2568046" cy="4458630"/>
            </a:xfrm>
            <a:prstGeom prst="round2SameRect">
              <a:avLst/>
            </a:prstGeom>
            <a:solidFill>
              <a:srgbClr val="006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72C4">
                    <a:lumMod val="75000"/>
                  </a:srgbClr>
                </a:solidFill>
                <a:effectLst/>
                <a:uLnTx/>
                <a:uFillTx/>
                <a:latin typeface="Calibri" panose="020F0502020204030204"/>
                <a:ea typeface="+mn-ea"/>
                <a:cs typeface="+mn-cs"/>
              </a:endParaRPr>
            </a:p>
          </p:txBody>
        </p:sp>
        <p:sp>
          <p:nvSpPr>
            <p:cNvPr id="9" name="TextBox 8"/>
            <p:cNvSpPr txBox="1"/>
            <p:nvPr/>
          </p:nvSpPr>
          <p:spPr>
            <a:xfrm>
              <a:off x="4883078" y="3193675"/>
              <a:ext cx="4075571" cy="2123658"/>
            </a:xfrm>
            <a:prstGeom prst="rect">
              <a:avLst/>
            </a:prstGeom>
            <a:solidFill>
              <a:srgbClr val="00667D"/>
            </a:solidFill>
          </p:spPr>
          <p:txBody>
            <a:bodyPr wrap="square" rtlCol="0">
              <a:spAutoFit/>
            </a:bodyPr>
            <a:lstStyle/>
            <a:p>
              <a:pPr marL="0" marR="0" lvl="0" indent="0" algn="l" defTabSz="914400" rtl="0" eaLnBrk="1" fontAlgn="auto" latinLnBrk="0" hangingPunct="1">
                <a:lnSpc>
                  <a:spcPct val="100000"/>
                </a:lnSpc>
                <a:spcBef>
                  <a:spcPts val="0"/>
                </a:spcBef>
                <a:spcAft>
                  <a:spcPts val="1500"/>
                </a:spcAft>
                <a:buClr>
                  <a:prstClr val="black"/>
                </a:buClr>
                <a:buSzPct val="61111"/>
                <a:buFontTx/>
                <a:buNone/>
                <a:tabLst/>
                <a:defRPr/>
              </a:pPr>
              <a:r>
                <a:rPr kumimoji="0" lang="en-US" sz="2200" b="1" i="0" u="none" strike="noStrike" kern="1200" cap="none" spc="0" normalizeH="0" baseline="0" noProof="0" dirty="0">
                  <a:ln>
                    <a:noFill/>
                  </a:ln>
                  <a:solidFill>
                    <a:prstClr val="white"/>
                  </a:solidFill>
                  <a:effectLst/>
                  <a:uLnTx/>
                  <a:uFillTx/>
                  <a:ea typeface="Calibri"/>
                  <a:cs typeface="Calibri"/>
                  <a:sym typeface="Calibri"/>
                </a:rPr>
                <a:t>Heterosexuality: </a:t>
              </a:r>
              <a:r>
                <a:rPr kumimoji="0" lang="en-US" sz="2200" b="0" i="0" u="none" strike="noStrike" kern="1200" cap="none" spc="0" normalizeH="0" baseline="0" noProof="0" dirty="0">
                  <a:ln>
                    <a:noFill/>
                  </a:ln>
                  <a:solidFill>
                    <a:prstClr val="white"/>
                  </a:solidFill>
                  <a:effectLst/>
                  <a:uLnTx/>
                  <a:uFillTx/>
                  <a:ea typeface="Calibri"/>
                  <a:cs typeface="Calibri"/>
                  <a:sym typeface="Calibri"/>
                </a:rPr>
                <a:t>enduring emotional, romantic, or sexual attraction primarily or exclusively to people of a different gender; people who are heterosexual often identify as “straight”</a:t>
              </a:r>
            </a:p>
          </p:txBody>
        </p:sp>
      </p:grpSp>
      <p:sp>
        <p:nvSpPr>
          <p:cNvPr id="10" name="Rectangle 9"/>
          <p:cNvSpPr/>
          <p:nvPr/>
        </p:nvSpPr>
        <p:spPr>
          <a:xfrm>
            <a:off x="4883078" y="4995692"/>
            <a:ext cx="4013786" cy="132343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26CAD3"/>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ea typeface="Calibri"/>
                <a:cs typeface="Calibri"/>
                <a:sym typeface="Calibri"/>
              </a:rPr>
              <a:t>Enduring emotional, romantic, or sexual attraction primarily or exclusively to people of a particular gender</a:t>
            </a:r>
          </a:p>
        </p:txBody>
      </p:sp>
      <p:cxnSp>
        <p:nvCxnSpPr>
          <p:cNvPr id="12" name="Straight Arrow Connector 11"/>
          <p:cNvCxnSpPr/>
          <p:nvPr/>
        </p:nvCxnSpPr>
        <p:spPr>
          <a:xfrm>
            <a:off x="2779498" y="548640"/>
            <a:ext cx="5943600" cy="0"/>
          </a:xfrm>
          <a:prstGeom prst="straightConnector1">
            <a:avLst/>
          </a:prstGeom>
          <a:ln w="111125">
            <a:solidFill>
              <a:srgbClr val="F1475D"/>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18979" y="605503"/>
            <a:ext cx="1149289" cy="40011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Heterosexual</a:t>
            </a:r>
          </a:p>
        </p:txBody>
      </p:sp>
      <p:sp>
        <p:nvSpPr>
          <p:cNvPr id="14" name="TextBox 13"/>
          <p:cNvSpPr txBox="1">
            <a:spLocks noChangeAspect="1"/>
          </p:cNvSpPr>
          <p:nvPr/>
        </p:nvSpPr>
        <p:spPr>
          <a:xfrm>
            <a:off x="7193400" y="605503"/>
            <a:ext cx="1253869" cy="400110"/>
          </a:xfrm>
          <a:prstGeom prst="rect">
            <a:avLst/>
          </a:prstGeom>
          <a:noFill/>
        </p:spPr>
        <p:txBody>
          <a:bodyPr wrap="none"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Homosexual</a:t>
            </a:r>
          </a:p>
        </p:txBody>
      </p:sp>
      <p:sp>
        <p:nvSpPr>
          <p:cNvPr id="15" name="Oval 14"/>
          <p:cNvSpPr/>
          <p:nvPr/>
        </p:nvSpPr>
        <p:spPr>
          <a:xfrm>
            <a:off x="5560146" y="377952"/>
            <a:ext cx="341376" cy="341376"/>
          </a:xfrm>
          <a:prstGeom prst="ellipse">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749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1"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par>
                          <p:cTn id="14" fill="hold">
                            <p:stCondLst>
                              <p:cond delay="500"/>
                            </p:stCondLst>
                            <p:childTnLst>
                              <p:par>
                                <p:cTn id="15" presetID="0" presetClass="path" presetSubtype="0" accel="50000" decel="50000" autoRev="1" fill="hold" grpId="0" nodeType="afterEffect">
                                  <p:stCondLst>
                                    <p:cond delay="0"/>
                                  </p:stCondLst>
                                  <p:childTnLst>
                                    <p:animMotion origin="layout" path="M -2.5E-6 -1.11111E-6 L -0.26406 -1.11111E-6 " pathEditMode="relative" rAng="0" ptsTypes="AA">
                                      <p:cBhvr>
                                        <p:cTn id="16" dur="1500" fill="hold"/>
                                        <p:tgtEl>
                                          <p:spTgt spid="15"/>
                                        </p:tgtEl>
                                        <p:attrNameLst>
                                          <p:attrName>ppt_x</p:attrName>
                                          <p:attrName>ppt_y</p:attrName>
                                        </p:attrNameLst>
                                      </p:cBhvr>
                                      <p:rCtr x="-13212" y="0"/>
                                    </p:animMotion>
                                  </p:childTnLst>
                                </p:cTn>
                              </p:par>
                            </p:childTnLst>
                          </p:cTn>
                        </p:par>
                      </p:childTnLst>
                    </p:cTn>
                  </p:par>
                  <p:par>
                    <p:cTn id="17" fill="hold">
                      <p:stCondLst>
                        <p:cond delay="indefinite"/>
                      </p:stCondLst>
                      <p:childTnLst>
                        <p:par>
                          <p:cTn id="18" fill="hold">
                            <p:stCondLst>
                              <p:cond delay="0"/>
                            </p:stCondLst>
                            <p:childTnLst>
                              <p:par>
                                <p:cTn id="19" presetID="2" presetClass="exit" presetSubtype="2" fill="hold"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1+ppt_w/2"/>
                                          </p:val>
                                        </p:tav>
                                      </p:tavLst>
                                    </p:anim>
                                    <p:anim calcmode="lin" valueType="num">
                                      <p:cBhvr additive="base">
                                        <p:cTn id="21" dur="500"/>
                                        <p:tgtEl>
                                          <p:spTgt spid="5"/>
                                        </p:tgtEl>
                                        <p:attrNameLst>
                                          <p:attrName>ppt_y</p:attrName>
                                        </p:attrNameLst>
                                      </p:cBhvr>
                                      <p:tavLst>
                                        <p:tav tm="0">
                                          <p:val>
                                            <p:strVal val="ppt_y"/>
                                          </p:val>
                                        </p:tav>
                                        <p:tav tm="100000">
                                          <p:val>
                                            <p:strVal val="ppt_y"/>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576171"/>
            <a:ext cx="6716686" cy="803459"/>
          </a:xfrm>
        </p:spPr>
        <p:txBody>
          <a:bodyPr/>
          <a:lstStyle/>
          <a:p>
            <a:r>
              <a:rPr lang="en-US" b="1" dirty="0"/>
              <a:t>Sex and gender</a:t>
            </a:r>
          </a:p>
        </p:txBody>
      </p:sp>
      <p:sp>
        <p:nvSpPr>
          <p:cNvPr id="3" name="Content Placeholder 2"/>
          <p:cNvSpPr>
            <a:spLocks noGrp="1"/>
          </p:cNvSpPr>
          <p:nvPr>
            <p:ph idx="1"/>
          </p:nvPr>
        </p:nvSpPr>
        <p:spPr>
          <a:xfrm>
            <a:off x="3784921" y="1379630"/>
            <a:ext cx="4653024" cy="3805687"/>
          </a:xfrm>
        </p:spPr>
        <p:txBody>
          <a:bodyPr>
            <a:normAutofit/>
          </a:bodyPr>
          <a:lstStyle/>
          <a:p>
            <a:pPr marL="0" indent="0">
              <a:lnSpc>
                <a:spcPct val="100000"/>
              </a:lnSpc>
              <a:spcBef>
                <a:spcPts val="624"/>
              </a:spcBef>
              <a:buNone/>
            </a:pPr>
            <a:r>
              <a:rPr lang="en-US" sz="2800" b="1" dirty="0">
                <a:solidFill>
                  <a:schemeClr val="accent2"/>
                </a:solidFill>
              </a:rPr>
              <a:t>Sex</a:t>
            </a:r>
            <a:r>
              <a:rPr lang="en-US" sz="2800" dirty="0"/>
              <a:t> </a:t>
            </a:r>
          </a:p>
          <a:p>
            <a:pPr>
              <a:lnSpc>
                <a:spcPct val="100000"/>
              </a:lnSpc>
              <a:spcBef>
                <a:spcPts val="624"/>
              </a:spcBef>
            </a:pPr>
            <a:r>
              <a:rPr lang="en-US" sz="2400" dirty="0"/>
              <a:t>Biologically defined and genetically acquired differences between </a:t>
            </a:r>
            <a:r>
              <a:rPr lang="en-US" sz="2400" b="1" dirty="0"/>
              <a:t>males</a:t>
            </a:r>
            <a:r>
              <a:rPr lang="en-US" sz="2400" dirty="0"/>
              <a:t> and </a:t>
            </a:r>
            <a:r>
              <a:rPr lang="en-US" sz="2400" b="1" dirty="0"/>
              <a:t>females</a:t>
            </a:r>
            <a:r>
              <a:rPr lang="en-US" sz="2400" dirty="0"/>
              <a:t>, according to their physiology and reproductive capabilities or potentialities</a:t>
            </a:r>
          </a:p>
          <a:p>
            <a:pPr>
              <a:lnSpc>
                <a:spcPct val="100000"/>
              </a:lnSpc>
              <a:spcBef>
                <a:spcPts val="624"/>
              </a:spcBef>
            </a:pPr>
            <a:r>
              <a:rPr lang="en-US" sz="2400" dirty="0"/>
              <a:t>Universal and mostly unchanging, without surgery</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2962" y="1478878"/>
            <a:ext cx="2934663" cy="356391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30082" y="5000634"/>
            <a:ext cx="2909066" cy="523220"/>
          </a:xfrm>
          <a:prstGeom prst="rect">
            <a:avLst/>
          </a:prstGeom>
          <a:noFill/>
        </p:spPr>
        <p:txBody>
          <a:bodyPr wrap="none" rtlCol="0">
            <a:spAutoFit/>
          </a:bodyPr>
          <a:lstStyle/>
          <a:p>
            <a:r>
              <a:rPr lang="en-US" sz="1400" dirty="0"/>
              <a:t>Albanian children</a:t>
            </a:r>
          </a:p>
          <a:p>
            <a:r>
              <a:rPr lang="en-US" sz="1400" dirty="0"/>
              <a:t>Photo ©2007 by G. </a:t>
            </a:r>
            <a:r>
              <a:rPr lang="en-US" sz="1400" dirty="0" err="1"/>
              <a:t>Stolarsky</a:t>
            </a:r>
            <a:r>
              <a:rPr lang="en-US" sz="1400" dirty="0"/>
              <a:t>/</a:t>
            </a:r>
            <a:r>
              <a:rPr lang="en-US" sz="1400" dirty="0" err="1"/>
              <a:t>Jhpiego</a:t>
            </a:r>
            <a:endParaRPr lang="en-US" sz="1400" dirty="0"/>
          </a:p>
        </p:txBody>
      </p:sp>
      <p:sp>
        <p:nvSpPr>
          <p:cNvPr id="5" name="Slide Number Placeholder 4">
            <a:extLst>
              <a:ext uri="{FF2B5EF4-FFF2-40B4-BE49-F238E27FC236}">
                <a16:creationId xmlns:a16="http://schemas.microsoft.com/office/drawing/2014/main" id="{FC4B0687-289F-49CF-AB01-F5ED74EFAFE0}"/>
              </a:ext>
            </a:extLst>
          </p:cNvPr>
          <p:cNvSpPr>
            <a:spLocks noGrp="1"/>
          </p:cNvSpPr>
          <p:nvPr>
            <p:ph type="sldNum" sz="quarter" idx="12"/>
          </p:nvPr>
        </p:nvSpPr>
        <p:spPr/>
        <p:txBody>
          <a:bodyPr/>
          <a:lstStyle/>
          <a:p>
            <a:fld id="{66D7C2A8-3574-48AF-9B9F-6538CE887783}" type="slidenum">
              <a:rPr lang="en-IE" smtClean="0"/>
              <a:t>2</a:t>
            </a:fld>
            <a:endParaRPr lang="en-IE"/>
          </a:p>
        </p:txBody>
      </p:sp>
    </p:spTree>
    <p:extLst>
      <p:ext uri="{BB962C8B-B14F-4D97-AF65-F5344CB8AC3E}">
        <p14:creationId xmlns:p14="http://schemas.microsoft.com/office/powerpoint/2010/main" val="368755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66700" y="698500"/>
            <a:ext cx="8420100" cy="5448645"/>
          </a:xfrm>
        </p:spPr>
      </p:pic>
      <p:sp>
        <p:nvSpPr>
          <p:cNvPr id="2" name="TextBox 1"/>
          <p:cNvSpPr txBox="1"/>
          <p:nvPr/>
        </p:nvSpPr>
        <p:spPr>
          <a:xfrm>
            <a:off x="5943600" y="2019300"/>
            <a:ext cx="1447800"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Transgender</a:t>
            </a:r>
          </a:p>
        </p:txBody>
      </p:sp>
      <p:sp>
        <p:nvSpPr>
          <p:cNvPr id="3" name="Slide Number Placeholder 2">
            <a:extLst>
              <a:ext uri="{FF2B5EF4-FFF2-40B4-BE49-F238E27FC236}">
                <a16:creationId xmlns:a16="http://schemas.microsoft.com/office/drawing/2014/main" id="{4E8BE17F-A4DE-4815-8145-BBC4F632D8ED}"/>
              </a:ext>
            </a:extLst>
          </p:cNvPr>
          <p:cNvSpPr>
            <a:spLocks noGrp="1"/>
          </p:cNvSpPr>
          <p:nvPr>
            <p:ph type="sldNum" sz="quarter" idx="12"/>
          </p:nvPr>
        </p:nvSpPr>
        <p:spPr/>
        <p:txBody>
          <a:bodyPr/>
          <a:lstStyle/>
          <a:p>
            <a:fld id="{66D7C2A8-3574-48AF-9B9F-6538CE887783}" type="slidenum">
              <a:rPr lang="en-IE" smtClean="0"/>
              <a:t>20</a:t>
            </a:fld>
            <a:endParaRPr lang="en-IE"/>
          </a:p>
        </p:txBody>
      </p:sp>
    </p:spTree>
    <p:extLst>
      <p:ext uri="{BB962C8B-B14F-4D97-AF65-F5344CB8AC3E}">
        <p14:creationId xmlns:p14="http://schemas.microsoft.com/office/powerpoint/2010/main" val="2969493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55576" y="689880"/>
            <a:ext cx="6232849" cy="5706841"/>
            <a:chOff x="2438400" y="717804"/>
            <a:chExt cx="6232849" cy="5706841"/>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5334000"/>
              <a:ext cx="6232849" cy="109064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3697876"/>
              <a:ext cx="6232849" cy="12192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400" y="2081713"/>
              <a:ext cx="6215372" cy="119924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8400" y="717804"/>
              <a:ext cx="6215372" cy="946986"/>
            </a:xfrm>
            <a:prstGeom prst="rect">
              <a:avLst/>
            </a:prstGeom>
          </p:spPr>
        </p:pic>
      </p:grpSp>
      <p:sp>
        <p:nvSpPr>
          <p:cNvPr id="8" name="Oval 7"/>
          <p:cNvSpPr/>
          <p:nvPr/>
        </p:nvSpPr>
        <p:spPr>
          <a:xfrm>
            <a:off x="6523978" y="915456"/>
            <a:ext cx="341376" cy="341376"/>
          </a:xfrm>
          <a:prstGeom prst="ellipse">
            <a:avLst/>
          </a:prstGeom>
          <a:solidFill>
            <a:srgbClr val="4472C4">
              <a:lumMod val="50000"/>
            </a:srgb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9" name="Oval 8"/>
          <p:cNvSpPr/>
          <p:nvPr/>
        </p:nvSpPr>
        <p:spPr>
          <a:xfrm>
            <a:off x="5514832" y="2550672"/>
            <a:ext cx="341376" cy="341376"/>
          </a:xfrm>
          <a:prstGeom prst="ellipse">
            <a:avLst/>
          </a:prstGeom>
          <a:solidFill>
            <a:srgbClr val="4472C4">
              <a:lumMod val="50000"/>
            </a:srgb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10" name="Oval 9"/>
          <p:cNvSpPr/>
          <p:nvPr/>
        </p:nvSpPr>
        <p:spPr>
          <a:xfrm>
            <a:off x="6433355" y="4185888"/>
            <a:ext cx="341376" cy="341376"/>
          </a:xfrm>
          <a:prstGeom prst="ellipse">
            <a:avLst/>
          </a:prstGeom>
          <a:solidFill>
            <a:srgbClr val="4472C4">
              <a:lumMod val="50000"/>
            </a:srgb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11" name="Oval 10"/>
          <p:cNvSpPr/>
          <p:nvPr/>
        </p:nvSpPr>
        <p:spPr>
          <a:xfrm>
            <a:off x="6091979" y="5718130"/>
            <a:ext cx="341376" cy="341376"/>
          </a:xfrm>
          <a:prstGeom prst="ellipse">
            <a:avLst/>
          </a:prstGeom>
          <a:solidFill>
            <a:srgbClr val="4472C4">
              <a:lumMod val="50000"/>
            </a:srgb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7" name="Slide Number Placeholder 6">
            <a:extLst>
              <a:ext uri="{FF2B5EF4-FFF2-40B4-BE49-F238E27FC236}">
                <a16:creationId xmlns:a16="http://schemas.microsoft.com/office/drawing/2014/main" id="{316D30A4-34A0-46E3-9C8B-43EDC76718AB}"/>
              </a:ext>
            </a:extLst>
          </p:cNvPr>
          <p:cNvSpPr>
            <a:spLocks noGrp="1"/>
          </p:cNvSpPr>
          <p:nvPr>
            <p:ph type="sldNum" sz="quarter" idx="12"/>
          </p:nvPr>
        </p:nvSpPr>
        <p:spPr/>
        <p:txBody>
          <a:bodyPr/>
          <a:lstStyle/>
          <a:p>
            <a:fld id="{66D7C2A8-3574-48AF-9B9F-6538CE887783}" type="slidenum">
              <a:rPr lang="en-IE" smtClean="0"/>
              <a:t>21</a:t>
            </a:fld>
            <a:endParaRPr lang="en-IE"/>
          </a:p>
        </p:txBody>
      </p:sp>
    </p:spTree>
    <p:extLst>
      <p:ext uri="{BB962C8B-B14F-4D97-AF65-F5344CB8AC3E}">
        <p14:creationId xmlns:p14="http://schemas.microsoft.com/office/powerpoint/2010/main" val="260683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23229 0.00208 " pathEditMode="relative" ptsTypes="AA">
                                      <p:cBhvr>
                                        <p:cTn id="6" dur="2000" fill="hold"/>
                                        <p:tgtEl>
                                          <p:spTgt spid="8"/>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0173 0.00024 L -0.28802 0.00024 " pathEditMode="relative" ptsTypes="AA">
                                      <p:cBhvr>
                                        <p:cTn id="8" dur="2000" fill="hold"/>
                                        <p:tgtEl>
                                          <p:spTgt spid="11"/>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17291 0 " pathEditMode="relative" ptsTypes="AA">
                                      <p:cBhvr>
                                        <p:cTn id="10"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44434" y="573088"/>
            <a:ext cx="7855132" cy="558595"/>
          </a:xfrm>
        </p:spPr>
        <p:txBody>
          <a:bodyPr/>
          <a:lstStyle/>
          <a:p>
            <a:r>
              <a:rPr lang="en-US" sz="3200" b="1" dirty="0">
                <a:solidFill>
                  <a:srgbClr val="00667D"/>
                </a:solidFill>
              </a:rPr>
              <a:t>LGBT</a:t>
            </a:r>
          </a:p>
        </p:txBody>
      </p:sp>
      <p:sp>
        <p:nvSpPr>
          <p:cNvPr id="3" name="Content Placeholder 2"/>
          <p:cNvSpPr>
            <a:spLocks noGrp="1"/>
          </p:cNvSpPr>
          <p:nvPr>
            <p:ph sz="half" idx="4294967295"/>
          </p:nvPr>
        </p:nvSpPr>
        <p:spPr>
          <a:xfrm>
            <a:off x="644434" y="1550988"/>
            <a:ext cx="7218363" cy="3684587"/>
          </a:xfrm>
        </p:spPr>
        <p:txBody>
          <a:bodyPr>
            <a:normAutofit/>
          </a:bodyPr>
          <a:lstStyle/>
          <a:p>
            <a:pPr>
              <a:buClr>
                <a:schemeClr val="accent2"/>
              </a:buClr>
            </a:pPr>
            <a:r>
              <a:rPr lang="en-US" sz="2400" dirty="0">
                <a:solidFill>
                  <a:srgbClr val="55565A"/>
                </a:solidFill>
              </a:rPr>
              <a:t>Lesbian, gay, bisexual, and transgender </a:t>
            </a:r>
          </a:p>
          <a:p>
            <a:pPr>
              <a:buClr>
                <a:schemeClr val="accent2"/>
              </a:buClr>
            </a:pPr>
            <a:r>
              <a:rPr lang="en-US" sz="2400" dirty="0">
                <a:solidFill>
                  <a:srgbClr val="55565A"/>
                </a:solidFill>
              </a:rPr>
              <a:t>Commonly used to refer to gender and sexual minority communities</a:t>
            </a:r>
          </a:p>
          <a:p>
            <a:pPr>
              <a:buClr>
                <a:schemeClr val="accent2"/>
              </a:buClr>
            </a:pPr>
            <a:r>
              <a:rPr lang="en-US" sz="2400" dirty="0">
                <a:solidFill>
                  <a:srgbClr val="55565A"/>
                </a:solidFill>
              </a:rPr>
              <a:t>Variations exist that add, omit, or reorder letters</a:t>
            </a:r>
          </a:p>
          <a:p>
            <a:pPr lvl="1">
              <a:buClr>
                <a:schemeClr val="accent2"/>
              </a:buClr>
              <a:buFont typeface="Calibri" panose="020F0502020204030204" pitchFamily="34" charset="0"/>
              <a:buChar char="›"/>
            </a:pPr>
            <a:r>
              <a:rPr lang="en-US" sz="2400" dirty="0">
                <a:solidFill>
                  <a:srgbClr val="55565A"/>
                </a:solidFill>
              </a:rPr>
              <a:t>LGBTI</a:t>
            </a:r>
          </a:p>
          <a:p>
            <a:pPr lvl="1">
              <a:buClr>
                <a:schemeClr val="accent2"/>
              </a:buClr>
              <a:buFont typeface="Calibri" panose="020F0502020204030204" pitchFamily="34" charset="0"/>
              <a:buChar char="›"/>
            </a:pPr>
            <a:r>
              <a:rPr lang="en-US" sz="2400" dirty="0">
                <a:solidFill>
                  <a:srgbClr val="55565A"/>
                </a:solidFill>
              </a:rPr>
              <a:t>LGB</a:t>
            </a:r>
          </a:p>
          <a:p>
            <a:pPr lvl="1">
              <a:buClr>
                <a:schemeClr val="accent2"/>
              </a:buClr>
              <a:buFont typeface="Calibri" panose="020F0502020204030204" pitchFamily="34" charset="0"/>
              <a:buChar char="›"/>
            </a:pPr>
            <a:r>
              <a:rPr lang="en-US" sz="2400" dirty="0">
                <a:solidFill>
                  <a:srgbClr val="55565A"/>
                </a:solidFill>
              </a:rPr>
              <a:t>GLBT</a:t>
            </a:r>
          </a:p>
        </p:txBody>
      </p:sp>
      <p:sp>
        <p:nvSpPr>
          <p:cNvPr id="2" name="Slide Number Placeholder 1">
            <a:extLst>
              <a:ext uri="{FF2B5EF4-FFF2-40B4-BE49-F238E27FC236}">
                <a16:creationId xmlns:a16="http://schemas.microsoft.com/office/drawing/2014/main" id="{7D0A9F4F-2CF3-46AB-A2AA-D46C21D16D90}"/>
              </a:ext>
            </a:extLst>
          </p:cNvPr>
          <p:cNvSpPr>
            <a:spLocks noGrp="1"/>
          </p:cNvSpPr>
          <p:nvPr>
            <p:ph type="sldNum" sz="quarter" idx="12"/>
          </p:nvPr>
        </p:nvSpPr>
        <p:spPr/>
        <p:txBody>
          <a:bodyPr/>
          <a:lstStyle/>
          <a:p>
            <a:fld id="{66D7C2A8-3574-48AF-9B9F-6538CE887783}" type="slidenum">
              <a:rPr lang="en-IE" smtClean="0"/>
              <a:t>22</a:t>
            </a:fld>
            <a:endParaRPr lang="en-IE"/>
          </a:p>
        </p:txBody>
      </p:sp>
    </p:spTree>
    <p:extLst>
      <p:ext uri="{BB962C8B-B14F-4D97-AF65-F5344CB8AC3E}">
        <p14:creationId xmlns:p14="http://schemas.microsoft.com/office/powerpoint/2010/main" val="3133076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44434" y="623888"/>
            <a:ext cx="7855132" cy="580223"/>
          </a:xfrm>
        </p:spPr>
        <p:txBody>
          <a:bodyPr/>
          <a:lstStyle/>
          <a:p>
            <a:r>
              <a:rPr lang="en-US" sz="3200" b="1" dirty="0">
                <a:solidFill>
                  <a:srgbClr val="00667D"/>
                </a:solidFill>
              </a:rPr>
              <a:t>MSM</a:t>
            </a:r>
          </a:p>
        </p:txBody>
      </p:sp>
      <p:sp>
        <p:nvSpPr>
          <p:cNvPr id="3" name="Content Placeholder 2"/>
          <p:cNvSpPr>
            <a:spLocks noGrp="1"/>
          </p:cNvSpPr>
          <p:nvPr>
            <p:ph sz="half" idx="4294967295"/>
          </p:nvPr>
        </p:nvSpPr>
        <p:spPr>
          <a:xfrm>
            <a:off x="644434" y="1523576"/>
            <a:ext cx="7332663" cy="2805112"/>
          </a:xfrm>
        </p:spPr>
        <p:txBody>
          <a:bodyPr/>
          <a:lstStyle/>
          <a:p>
            <a:pPr>
              <a:buClr>
                <a:schemeClr val="accent2"/>
              </a:buClr>
            </a:pPr>
            <a:r>
              <a:rPr lang="en-US" sz="2400" dirty="0">
                <a:solidFill>
                  <a:srgbClr val="55565A"/>
                </a:solidFill>
              </a:rPr>
              <a:t>Men who have sex with men</a:t>
            </a:r>
          </a:p>
          <a:p>
            <a:pPr>
              <a:buClr>
                <a:schemeClr val="accent2"/>
              </a:buClr>
            </a:pPr>
            <a:r>
              <a:rPr lang="en-US" sz="2400" dirty="0">
                <a:solidFill>
                  <a:srgbClr val="55565A"/>
                </a:solidFill>
              </a:rPr>
              <a:t>Men may be considered MSM if they engage in sex with other men, regardless of whether or not they identify as gay or bisexual</a:t>
            </a:r>
          </a:p>
        </p:txBody>
      </p:sp>
      <p:sp>
        <p:nvSpPr>
          <p:cNvPr id="2" name="Slide Number Placeholder 1">
            <a:extLst>
              <a:ext uri="{FF2B5EF4-FFF2-40B4-BE49-F238E27FC236}">
                <a16:creationId xmlns:a16="http://schemas.microsoft.com/office/drawing/2014/main" id="{79B355C4-A5CE-44A5-AEFC-30DF28221E42}"/>
              </a:ext>
            </a:extLst>
          </p:cNvPr>
          <p:cNvSpPr>
            <a:spLocks noGrp="1"/>
          </p:cNvSpPr>
          <p:nvPr>
            <p:ph type="sldNum" sz="quarter" idx="12"/>
          </p:nvPr>
        </p:nvSpPr>
        <p:spPr/>
        <p:txBody>
          <a:bodyPr/>
          <a:lstStyle/>
          <a:p>
            <a:fld id="{66D7C2A8-3574-48AF-9B9F-6538CE887783}" type="slidenum">
              <a:rPr lang="en-IE" smtClean="0"/>
              <a:t>23</a:t>
            </a:fld>
            <a:endParaRPr lang="en-IE"/>
          </a:p>
        </p:txBody>
      </p:sp>
    </p:spTree>
    <p:extLst>
      <p:ext uri="{BB962C8B-B14F-4D97-AF65-F5344CB8AC3E}">
        <p14:creationId xmlns:p14="http://schemas.microsoft.com/office/powerpoint/2010/main" val="3257940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44434" y="573088"/>
            <a:ext cx="7855132" cy="749300"/>
          </a:xfrm>
        </p:spPr>
        <p:txBody>
          <a:bodyPr/>
          <a:lstStyle/>
          <a:p>
            <a:r>
              <a:rPr lang="en-US" altLang="en-US" sz="3200" b="1" dirty="0"/>
              <a:t>Homophobia and heterosexism</a:t>
            </a:r>
          </a:p>
        </p:txBody>
      </p:sp>
      <p:sp>
        <p:nvSpPr>
          <p:cNvPr id="12291" name="Content Placeholder 2"/>
          <p:cNvSpPr>
            <a:spLocks noGrp="1"/>
          </p:cNvSpPr>
          <p:nvPr>
            <p:ph idx="4294967295"/>
          </p:nvPr>
        </p:nvSpPr>
        <p:spPr>
          <a:xfrm>
            <a:off x="644435" y="1322388"/>
            <a:ext cx="4262543" cy="4453723"/>
          </a:xfrm>
        </p:spPr>
        <p:txBody>
          <a:bodyPr>
            <a:noAutofit/>
          </a:bodyPr>
          <a:lstStyle/>
          <a:p>
            <a:pPr marL="0" indent="0">
              <a:lnSpc>
                <a:spcPct val="100000"/>
              </a:lnSpc>
              <a:buNone/>
            </a:pPr>
            <a:r>
              <a:rPr lang="en-US" altLang="en-US" sz="2800" b="1" dirty="0">
                <a:solidFill>
                  <a:schemeClr val="accent2"/>
                </a:solidFill>
              </a:rPr>
              <a:t>Homophobia</a:t>
            </a:r>
            <a:r>
              <a:rPr lang="en-US" altLang="en-US" sz="2800" dirty="0">
                <a:solidFill>
                  <a:schemeClr val="accent2"/>
                </a:solidFill>
              </a:rPr>
              <a:t> </a:t>
            </a:r>
          </a:p>
          <a:p>
            <a:pPr>
              <a:lnSpc>
                <a:spcPct val="100000"/>
              </a:lnSpc>
            </a:pPr>
            <a:r>
              <a:rPr lang="en-US" altLang="en-US" sz="2400" dirty="0"/>
              <a:t>F</a:t>
            </a:r>
            <a:r>
              <a:rPr lang="en-US" sz="2400" dirty="0"/>
              <a:t>ear and hatred of or discomfort with people who are attracted to members of the same sex</a:t>
            </a:r>
            <a:endParaRPr lang="en-US" altLang="en-US" sz="2400" dirty="0"/>
          </a:p>
          <a:p>
            <a:pPr marL="0" indent="0">
              <a:lnSpc>
                <a:spcPct val="100000"/>
              </a:lnSpc>
              <a:buNone/>
            </a:pPr>
            <a:r>
              <a:rPr lang="en-US" altLang="en-US" sz="2800" b="1" dirty="0">
                <a:solidFill>
                  <a:schemeClr val="accent2"/>
                </a:solidFill>
              </a:rPr>
              <a:t>Heterosexism</a:t>
            </a:r>
            <a:r>
              <a:rPr lang="en-US" altLang="en-US" sz="2800" b="1" dirty="0"/>
              <a:t> </a:t>
            </a:r>
          </a:p>
          <a:p>
            <a:pPr>
              <a:lnSpc>
                <a:spcPct val="100000"/>
              </a:lnSpc>
            </a:pPr>
            <a:r>
              <a:rPr lang="en-US" altLang="en-US" sz="2400" dirty="0"/>
              <a:t>Presumption that everyone is heterosexual and/or the belief that heterosexual people are naturally superior to homosexual and bisexual people</a:t>
            </a:r>
          </a:p>
        </p:txBody>
      </p:sp>
      <p:pic>
        <p:nvPicPr>
          <p:cNvPr id="3074" name="Picture 2" descr="https://hulshofschmidt.files.wordpress.com/2012/04/homophob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78" y="1474224"/>
            <a:ext cx="3318187" cy="247308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a:extLst>
              <a:ext uri="{FF2B5EF4-FFF2-40B4-BE49-F238E27FC236}">
                <a16:creationId xmlns:a16="http://schemas.microsoft.com/office/drawing/2014/main" id="{8B63D9F1-F527-4A71-B6A6-0F829095032B}"/>
              </a:ext>
            </a:extLst>
          </p:cNvPr>
          <p:cNvSpPr>
            <a:spLocks noGrp="1"/>
          </p:cNvSpPr>
          <p:nvPr>
            <p:ph type="sldNum" sz="quarter" idx="12"/>
          </p:nvPr>
        </p:nvSpPr>
        <p:spPr/>
        <p:txBody>
          <a:bodyPr/>
          <a:lstStyle/>
          <a:p>
            <a:fld id="{66D7C2A8-3574-48AF-9B9F-6538CE887783}" type="slidenum">
              <a:rPr lang="en-IE" smtClean="0"/>
              <a:t>24</a:t>
            </a:fld>
            <a:endParaRPr lang="en-IE"/>
          </a:p>
        </p:txBody>
      </p:sp>
    </p:spTree>
    <p:extLst>
      <p:ext uri="{BB962C8B-B14F-4D97-AF65-F5344CB8AC3E}">
        <p14:creationId xmlns:p14="http://schemas.microsoft.com/office/powerpoint/2010/main" val="1869084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7E3A94-7A09-4BA6-AE29-BCA4B9AA959A}"/>
              </a:ext>
            </a:extLst>
          </p:cNvPr>
          <p:cNvSpPr>
            <a:spLocks noGrp="1"/>
          </p:cNvSpPr>
          <p:nvPr>
            <p:ph type="sldNum" sz="quarter" idx="12"/>
          </p:nvPr>
        </p:nvSpPr>
        <p:spPr/>
        <p:txBody>
          <a:bodyPr/>
          <a:lstStyle/>
          <a:p>
            <a:fld id="{66D7C2A8-3574-48AF-9B9F-6538CE887783}" type="slidenum">
              <a:rPr lang="en-IE" smtClean="0"/>
              <a:pPr/>
              <a:t>25</a:t>
            </a:fld>
            <a:endParaRPr lang="en-IE" dirty="0"/>
          </a:p>
        </p:txBody>
      </p:sp>
    </p:spTree>
    <p:extLst>
      <p:ext uri="{BB962C8B-B14F-4D97-AF65-F5344CB8AC3E}">
        <p14:creationId xmlns:p14="http://schemas.microsoft.com/office/powerpoint/2010/main" val="3785900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576171"/>
            <a:ext cx="6716686" cy="803459"/>
          </a:xfrm>
        </p:spPr>
        <p:txBody>
          <a:bodyPr/>
          <a:lstStyle/>
          <a:p>
            <a:r>
              <a:rPr lang="en-US" b="1" dirty="0"/>
              <a:t>Sex and gender</a:t>
            </a:r>
          </a:p>
        </p:txBody>
      </p:sp>
      <p:sp>
        <p:nvSpPr>
          <p:cNvPr id="5" name="Content Placeholder 2"/>
          <p:cNvSpPr txBox="1">
            <a:spLocks/>
          </p:cNvSpPr>
          <p:nvPr/>
        </p:nvSpPr>
        <p:spPr>
          <a:xfrm>
            <a:off x="547659" y="1379630"/>
            <a:ext cx="4252048" cy="4731803"/>
          </a:xfrm>
          <a:prstGeom prst="rect">
            <a:avLst/>
          </a:prstGeom>
        </p:spPr>
        <p:txBody>
          <a:bodyPr vert="horz" lIns="91440" tIns="45720" rIns="91440" bIns="45720" rtlCol="0">
            <a:normAutofit/>
          </a:bodyPr>
          <a:lstStyle/>
          <a:p>
            <a:pPr marR="0" lvl="0" algn="l" defTabSz="914400" rtl="0" eaLnBrk="1" fontAlgn="auto" latinLnBrk="0" hangingPunct="1">
              <a:lnSpc>
                <a:spcPct val="80000"/>
              </a:lnSpc>
              <a:spcBef>
                <a:spcPts val="624"/>
              </a:spcBef>
              <a:spcAft>
                <a:spcPts val="0"/>
              </a:spcAft>
              <a:buClrTx/>
              <a:buSzTx/>
              <a:tabLst/>
              <a:defRPr/>
            </a:pPr>
            <a:r>
              <a:rPr kumimoji="0" lang="en-US" sz="2800" b="1" i="0" u="none" strike="noStrike" kern="1200" cap="none" spc="0" normalizeH="0" baseline="0" noProof="0" dirty="0">
                <a:ln>
                  <a:noFill/>
                </a:ln>
                <a:solidFill>
                  <a:schemeClr val="accent2"/>
                </a:solidFill>
                <a:effectLst/>
                <a:uLnTx/>
                <a:uFillTx/>
              </a:rPr>
              <a:t>Gender</a:t>
            </a:r>
            <a:endParaRPr kumimoji="0" lang="en-US" sz="2800" b="0" i="0" u="none" strike="noStrike" kern="1200" cap="none" spc="0" normalizeH="0" baseline="0" noProof="0" dirty="0">
              <a:ln>
                <a:noFill/>
              </a:ln>
              <a:solidFill>
                <a:schemeClr val="accent2"/>
              </a:solidFill>
              <a:effectLst/>
              <a:uLnTx/>
              <a:uFillTx/>
            </a:endParaRPr>
          </a:p>
          <a:p>
            <a:pPr marL="237744" marR="0" lvl="0" indent="-237744" algn="l" defTabSz="914400" rtl="0" eaLnBrk="1" fontAlgn="auto" latinLnBrk="0" hangingPunct="1">
              <a:lnSpc>
                <a:spcPct val="90000"/>
              </a:lnSpc>
              <a:spcBef>
                <a:spcPts val="624"/>
              </a:spcBef>
              <a:spcAft>
                <a:spcPts val="0"/>
              </a:spcAft>
              <a:buClr>
                <a:schemeClr val="accent2"/>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rPr>
              <a:t>Social characteristics</a:t>
            </a:r>
            <a:r>
              <a:rPr kumimoji="0" lang="en-US" sz="2400" b="0" i="0" u="none" strike="noStrike" kern="1200" cap="none" spc="0" normalizeH="0" noProof="0" dirty="0">
                <a:ln>
                  <a:noFill/>
                </a:ln>
                <a:solidFill>
                  <a:schemeClr val="tx2"/>
                </a:solidFill>
                <a:effectLst/>
                <a:uLnTx/>
                <a:uFillTx/>
              </a:rPr>
              <a:t> associated with being a </a:t>
            </a:r>
            <a:r>
              <a:rPr kumimoji="0" lang="en-US" sz="2400" b="1" i="0" u="none" strike="noStrike" kern="1200" cap="none" spc="0" normalizeH="0" noProof="0" dirty="0">
                <a:ln>
                  <a:noFill/>
                </a:ln>
                <a:solidFill>
                  <a:schemeClr val="tx2"/>
                </a:solidFill>
                <a:effectLst/>
                <a:uLnTx/>
                <a:uFillTx/>
              </a:rPr>
              <a:t>man</a:t>
            </a:r>
            <a:r>
              <a:rPr kumimoji="0" lang="en-US" sz="2400" b="0" i="0" u="none" strike="noStrike" kern="1200" cap="none" spc="0" normalizeH="0" noProof="0" dirty="0">
                <a:ln>
                  <a:noFill/>
                </a:ln>
                <a:solidFill>
                  <a:schemeClr val="tx2"/>
                </a:solidFill>
                <a:effectLst/>
                <a:uLnTx/>
                <a:uFillTx/>
              </a:rPr>
              <a:t> or a </a:t>
            </a:r>
            <a:r>
              <a:rPr kumimoji="0" lang="en-US" sz="2400" b="1" i="0" u="none" strike="noStrike" kern="1200" cap="none" spc="0" normalizeH="0" noProof="0" dirty="0">
                <a:ln>
                  <a:noFill/>
                </a:ln>
                <a:solidFill>
                  <a:schemeClr val="tx2"/>
                </a:solidFill>
                <a:effectLst/>
                <a:uLnTx/>
                <a:uFillTx/>
              </a:rPr>
              <a:t>woman:</a:t>
            </a:r>
            <a:r>
              <a:rPr kumimoji="0" lang="en-US" sz="2400" b="0" i="0" u="none" strike="noStrike" kern="1200" cap="none" spc="0" normalizeH="0" noProof="0" dirty="0">
                <a:ln>
                  <a:noFill/>
                </a:ln>
                <a:solidFill>
                  <a:schemeClr val="tx2"/>
                </a:solidFill>
                <a:effectLst/>
                <a:uLnTx/>
                <a:uFillTx/>
              </a:rPr>
              <a:t> </a:t>
            </a:r>
          </a:p>
          <a:p>
            <a:pPr marL="475488" lvl="1" indent="-237744">
              <a:lnSpc>
                <a:spcPct val="90000"/>
              </a:lnSpc>
              <a:spcBef>
                <a:spcPts val="624"/>
              </a:spcBef>
              <a:buClr>
                <a:schemeClr val="accent2"/>
              </a:buClr>
              <a:buFont typeface="Calibri" panose="020F0502020204030204" pitchFamily="34" charset="0"/>
              <a:buChar char="›"/>
              <a:defRPr/>
            </a:pPr>
            <a:r>
              <a:rPr kumimoji="0" lang="en-US" sz="2400" b="0" i="0" u="none" strike="noStrike" kern="1200" cap="none" spc="0" normalizeH="0" noProof="0" dirty="0">
                <a:ln>
                  <a:noFill/>
                </a:ln>
                <a:solidFill>
                  <a:schemeClr val="tx2"/>
                </a:solidFill>
                <a:effectLst/>
                <a:uLnTx/>
                <a:uFillTx/>
              </a:rPr>
              <a:t>economic, social, political, and cultural attributes </a:t>
            </a:r>
          </a:p>
          <a:p>
            <a:pPr marL="475488" lvl="1" indent="-237744">
              <a:lnSpc>
                <a:spcPct val="90000"/>
              </a:lnSpc>
              <a:spcBef>
                <a:spcPts val="624"/>
              </a:spcBef>
              <a:buClr>
                <a:schemeClr val="accent2"/>
              </a:buClr>
              <a:buFont typeface="Calibri" panose="020F0502020204030204" pitchFamily="34" charset="0"/>
              <a:buChar char="›"/>
              <a:defRPr/>
            </a:pPr>
            <a:r>
              <a:rPr kumimoji="0" lang="en-US" sz="2400" b="0" i="0" u="none" strike="noStrike" kern="1200" cap="none" spc="0" normalizeH="0" noProof="0" dirty="0">
                <a:ln>
                  <a:noFill/>
                </a:ln>
                <a:solidFill>
                  <a:schemeClr val="tx2"/>
                </a:solidFill>
                <a:effectLst/>
                <a:uLnTx/>
                <a:uFillTx/>
              </a:rPr>
              <a:t>opportunities, roles, and responsibilities</a:t>
            </a:r>
            <a:endParaRPr lang="en-US" sz="2400" dirty="0">
              <a:solidFill>
                <a:schemeClr val="tx2"/>
              </a:solidFill>
            </a:endParaRPr>
          </a:p>
          <a:p>
            <a:pPr marL="237744" marR="0" lvl="0" indent="-237744" algn="l" defTabSz="914400" rtl="0" eaLnBrk="1" fontAlgn="auto" latinLnBrk="0" hangingPunct="1">
              <a:lnSpc>
                <a:spcPct val="90000"/>
              </a:lnSpc>
              <a:spcBef>
                <a:spcPts val="624"/>
              </a:spcBef>
              <a:spcAft>
                <a:spcPts val="0"/>
              </a:spcAft>
              <a:buClr>
                <a:schemeClr val="accent2"/>
              </a:buClr>
              <a:buSzTx/>
              <a:buFont typeface="Arial" panose="020B0604020202020204" pitchFamily="34" charset="0"/>
              <a:buChar char="•"/>
              <a:tabLst/>
              <a:defRPr/>
            </a:pPr>
            <a:r>
              <a:rPr lang="en-US" sz="2400" dirty="0">
                <a:solidFill>
                  <a:schemeClr val="tx2"/>
                </a:solidFill>
              </a:rPr>
              <a:t>Socially constructed, constituted differently across the world, and changing over time</a:t>
            </a:r>
            <a:endParaRPr kumimoji="0" lang="en-US" sz="2400" b="1" i="0" u="none" strike="noStrike" kern="1200" cap="none" spc="0" normalizeH="0" baseline="0" noProof="0" dirty="0">
              <a:ln>
                <a:noFill/>
              </a:ln>
              <a:solidFill>
                <a:schemeClr val="tx2"/>
              </a:solidFill>
              <a:effectLst/>
              <a:uLnTx/>
              <a:uFillTx/>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99707" y="1715296"/>
            <a:ext cx="3737366" cy="28030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4732642" y="4516622"/>
            <a:ext cx="2647584" cy="461665"/>
          </a:xfrm>
          <a:prstGeom prst="rect">
            <a:avLst/>
          </a:prstGeom>
          <a:noFill/>
        </p:spPr>
        <p:txBody>
          <a:bodyPr wrap="none" rtlCol="0">
            <a:spAutoFit/>
          </a:bodyPr>
          <a:lstStyle/>
          <a:p>
            <a:r>
              <a:rPr lang="en-US" sz="1200" dirty="0"/>
              <a:t>Siblings in </a:t>
            </a:r>
            <a:r>
              <a:rPr lang="en-US" sz="1200" dirty="0" err="1"/>
              <a:t>Kuresoi</a:t>
            </a:r>
            <a:r>
              <a:rPr lang="en-US" sz="1200" dirty="0"/>
              <a:t>, Kenya</a:t>
            </a:r>
          </a:p>
          <a:p>
            <a:r>
              <a:rPr lang="en-US" sz="1200" dirty="0"/>
              <a:t>Photo ©2009 by George </a:t>
            </a:r>
            <a:r>
              <a:rPr lang="en-US" sz="1200" dirty="0" err="1"/>
              <a:t>Avosa</a:t>
            </a:r>
            <a:r>
              <a:rPr lang="en-US" sz="1200" dirty="0"/>
              <a:t>/</a:t>
            </a:r>
            <a:r>
              <a:rPr lang="en-US" sz="1200" dirty="0" err="1"/>
              <a:t>Jhpiego</a:t>
            </a:r>
            <a:endParaRPr lang="en-US" sz="1200" dirty="0"/>
          </a:p>
        </p:txBody>
      </p:sp>
      <p:sp>
        <p:nvSpPr>
          <p:cNvPr id="3" name="Slide Number Placeholder 2">
            <a:extLst>
              <a:ext uri="{FF2B5EF4-FFF2-40B4-BE49-F238E27FC236}">
                <a16:creationId xmlns:a16="http://schemas.microsoft.com/office/drawing/2014/main" id="{B4BC867E-D55E-40FF-8E0D-CC1F4BE7372E}"/>
              </a:ext>
            </a:extLst>
          </p:cNvPr>
          <p:cNvSpPr>
            <a:spLocks noGrp="1"/>
          </p:cNvSpPr>
          <p:nvPr>
            <p:ph type="sldNum" sz="quarter" idx="12"/>
          </p:nvPr>
        </p:nvSpPr>
        <p:spPr/>
        <p:txBody>
          <a:bodyPr/>
          <a:lstStyle/>
          <a:p>
            <a:fld id="{66D7C2A8-3574-48AF-9B9F-6538CE887783}" type="slidenum">
              <a:rPr lang="en-IE" smtClean="0"/>
              <a:t>3</a:t>
            </a:fld>
            <a:endParaRPr lang="en-IE"/>
          </a:p>
        </p:txBody>
      </p:sp>
    </p:spTree>
    <p:extLst>
      <p:ext uri="{BB962C8B-B14F-4D97-AF65-F5344CB8AC3E}">
        <p14:creationId xmlns:p14="http://schemas.microsoft.com/office/powerpoint/2010/main" val="227691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500"/>
                                        <p:tgtEl>
                                          <p:spTgt spid="5">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down)">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down)">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622300" y="1371600"/>
            <a:ext cx="3810000" cy="510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7744" indent="-237744">
              <a:buClr>
                <a:schemeClr val="accent2"/>
              </a:buClr>
            </a:pPr>
            <a:r>
              <a:rPr lang="en-US" altLang="en-US" sz="2400" dirty="0">
                <a:solidFill>
                  <a:schemeClr val="tx2"/>
                </a:solidFill>
                <a:latin typeface="+mn-lt"/>
                <a:cs typeface="Arial" charset="0"/>
              </a:rPr>
              <a:t>Behaviors, tasks, and     responsibilities considered appropriate for women and men as a result of sociocultural norms and beliefs</a:t>
            </a:r>
          </a:p>
          <a:p>
            <a:pPr marL="237744" indent="-237744">
              <a:buClr>
                <a:schemeClr val="accent2"/>
              </a:buClr>
            </a:pPr>
            <a:r>
              <a:rPr lang="en-US" altLang="en-US" sz="2400" dirty="0">
                <a:solidFill>
                  <a:schemeClr val="tx2"/>
                </a:solidFill>
                <a:latin typeface="+mn-lt"/>
                <a:cs typeface="Arial" charset="0"/>
              </a:rPr>
              <a:t>Usually learned in childhood</a:t>
            </a:r>
          </a:p>
          <a:p>
            <a:pPr marL="237744" indent="-237744">
              <a:buClr>
                <a:schemeClr val="accent2"/>
              </a:buClr>
            </a:pPr>
            <a:r>
              <a:rPr lang="en-US" altLang="en-US" sz="2400" dirty="0">
                <a:solidFill>
                  <a:schemeClr val="tx2"/>
                </a:solidFill>
                <a:latin typeface="+mn-lt"/>
                <a:cs typeface="Arial" charset="0"/>
              </a:rPr>
              <a:t>Change over time as a result of social and/or political changes</a:t>
            </a:r>
          </a:p>
        </p:txBody>
      </p:sp>
      <p:sp>
        <p:nvSpPr>
          <p:cNvPr id="4" name="Rectangle 2"/>
          <p:cNvSpPr txBox="1">
            <a:spLocks noChangeArrowheads="1"/>
          </p:cNvSpPr>
          <p:nvPr/>
        </p:nvSpPr>
        <p:spPr>
          <a:xfrm>
            <a:off x="622300" y="565150"/>
            <a:ext cx="7664450" cy="730250"/>
          </a:xfrm>
          <a:prstGeom prst="rect">
            <a:avLst/>
          </a:prstGeom>
        </p:spPr>
        <p:txBody>
          <a:bodyPr/>
          <a:lstStyle>
            <a:lvl1pPr algn="l" defTabSz="914400" rtl="0" eaLnBrk="1" latinLnBrk="0" hangingPunct="1">
              <a:spcBef>
                <a:spcPct val="0"/>
              </a:spcBef>
              <a:buNone/>
              <a:defRPr sz="4400" b="1" kern="1200">
                <a:solidFill>
                  <a:srgbClr val="702082"/>
                </a:solidFill>
                <a:latin typeface="Gill Sans MT" pitchFamily="34" charset="0"/>
                <a:ea typeface="+mj-ea"/>
                <a:cs typeface="+mj-cs"/>
              </a:defRPr>
            </a:lvl1pPr>
          </a:lstStyle>
          <a:p>
            <a:r>
              <a:rPr lang="en-US" altLang="en-US" sz="3200" dirty="0">
                <a:solidFill>
                  <a:schemeClr val="accent1"/>
                </a:solidFill>
                <a:latin typeface="+mj-lt"/>
                <a:cs typeface="Georgia" pitchFamily="18" charset="0"/>
              </a:rPr>
              <a:t>Gender roles</a:t>
            </a:r>
          </a:p>
        </p:txBody>
      </p:sp>
      <p:pic>
        <p:nvPicPr>
          <p:cNvPr id="1026" name="Picture 2" descr="Kenwood (1960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300" y="1371600"/>
            <a:ext cx="4092927" cy="4049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a:extLst>
              <a:ext uri="{FF2B5EF4-FFF2-40B4-BE49-F238E27FC236}">
                <a16:creationId xmlns:a16="http://schemas.microsoft.com/office/drawing/2014/main" id="{F46FC4A0-FFF3-40D6-9C43-F9C217D2F40E}"/>
              </a:ext>
            </a:extLst>
          </p:cNvPr>
          <p:cNvSpPr>
            <a:spLocks noGrp="1"/>
          </p:cNvSpPr>
          <p:nvPr>
            <p:ph type="sldNum" sz="quarter" idx="12"/>
          </p:nvPr>
        </p:nvSpPr>
        <p:spPr/>
        <p:txBody>
          <a:bodyPr/>
          <a:lstStyle/>
          <a:p>
            <a:fld id="{66D7C2A8-3574-48AF-9B9F-6538CE887783}" type="slidenum">
              <a:rPr lang="en-IE" smtClean="0"/>
              <a:t>4</a:t>
            </a:fld>
            <a:endParaRPr lang="en-IE"/>
          </a:p>
        </p:txBody>
      </p:sp>
    </p:spTree>
    <p:extLst>
      <p:ext uri="{BB962C8B-B14F-4D97-AF65-F5344CB8AC3E}">
        <p14:creationId xmlns:p14="http://schemas.microsoft.com/office/powerpoint/2010/main" val="975455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44434" y="1408985"/>
            <a:ext cx="7855132" cy="2873303"/>
          </a:xfrm>
        </p:spPr>
        <p:txBody>
          <a:bodyPr/>
          <a:lstStyle/>
          <a:p>
            <a:r>
              <a:rPr lang="en-US" sz="2400" dirty="0"/>
              <a:t>Ideas that people have about masculinity and femininity: </a:t>
            </a:r>
          </a:p>
          <a:p>
            <a:pPr lvl="1"/>
            <a:r>
              <a:rPr lang="en-US" sz="2400" dirty="0"/>
              <a:t>what men and women of all generations should be like and are capable of doing </a:t>
            </a:r>
          </a:p>
          <a:p>
            <a:pPr marL="715963" lvl="2" indent="-273050"/>
            <a:r>
              <a:rPr lang="en-US" sz="2400" dirty="0"/>
              <a:t>e.g., girls are allowed to cry but boys are expected to be brave and not cry</a:t>
            </a:r>
          </a:p>
        </p:txBody>
      </p:sp>
      <p:sp>
        <p:nvSpPr>
          <p:cNvPr id="6" name="Title 5"/>
          <p:cNvSpPr>
            <a:spLocks noGrp="1"/>
          </p:cNvSpPr>
          <p:nvPr>
            <p:ph type="title"/>
          </p:nvPr>
        </p:nvSpPr>
        <p:spPr>
          <a:xfrm>
            <a:off x="644434" y="573088"/>
            <a:ext cx="7855132" cy="621969"/>
          </a:xfrm>
        </p:spPr>
        <p:txBody>
          <a:bodyPr/>
          <a:lstStyle/>
          <a:p>
            <a:r>
              <a:rPr lang="en-US" sz="3200" dirty="0"/>
              <a:t>Gender stereotypes </a:t>
            </a:r>
          </a:p>
        </p:txBody>
      </p:sp>
      <p:sp>
        <p:nvSpPr>
          <p:cNvPr id="2" name="Slide Number Placeholder 1">
            <a:extLst>
              <a:ext uri="{FF2B5EF4-FFF2-40B4-BE49-F238E27FC236}">
                <a16:creationId xmlns:a16="http://schemas.microsoft.com/office/drawing/2014/main" id="{DA68515E-721C-43C2-B35F-AF3E80319A8E}"/>
              </a:ext>
            </a:extLst>
          </p:cNvPr>
          <p:cNvSpPr>
            <a:spLocks noGrp="1"/>
          </p:cNvSpPr>
          <p:nvPr>
            <p:ph type="sldNum" sz="quarter" idx="12"/>
          </p:nvPr>
        </p:nvSpPr>
        <p:spPr/>
        <p:txBody>
          <a:bodyPr/>
          <a:lstStyle/>
          <a:p>
            <a:fld id="{66D7C2A8-3574-48AF-9B9F-6538CE887783}" type="slidenum">
              <a:rPr lang="en-IE" smtClean="0"/>
              <a:t>5</a:t>
            </a:fld>
            <a:endParaRPr lang="en-IE"/>
          </a:p>
        </p:txBody>
      </p:sp>
    </p:spTree>
    <p:extLst>
      <p:ext uri="{BB962C8B-B14F-4D97-AF65-F5344CB8AC3E}">
        <p14:creationId xmlns:p14="http://schemas.microsoft.com/office/powerpoint/2010/main" val="2639515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4171" y="546100"/>
            <a:ext cx="7860756" cy="1417638"/>
          </a:xfrm>
        </p:spPr>
        <p:txBody>
          <a:bodyPr>
            <a:normAutofit/>
          </a:bodyPr>
          <a:lstStyle/>
          <a:p>
            <a:r>
              <a:rPr lang="en-US" sz="3200" dirty="0">
                <a:latin typeface="+mj-lt"/>
              </a:rPr>
              <a:t>Gender equality does not mean treating everyone the same</a:t>
            </a:r>
          </a:p>
        </p:txBody>
      </p:sp>
      <p:pic>
        <p:nvPicPr>
          <p:cNvPr id="8" name="Content Placeholder 7" descr="assessment-cartoon.jpg"/>
          <p:cNvPicPr>
            <a:picLocks noGrp="1" noChangeAspect="1"/>
          </p:cNvPicPr>
          <p:nvPr>
            <p:ph sz="half" idx="2"/>
          </p:nvPr>
        </p:nvPicPr>
        <p:blipFill>
          <a:blip r:embed="rId3">
            <a:extLst>
              <a:ext uri="{28A0092B-C50C-407E-A947-70E740481C1C}">
                <a14:useLocalDpi xmlns:a14="http://schemas.microsoft.com/office/drawing/2010/main" val="0"/>
              </a:ext>
            </a:extLst>
          </a:blip>
          <a:srcRect t="1971" b="1971"/>
          <a:stretch>
            <a:fillRect/>
          </a:stretch>
        </p:blipFill>
        <p:spPr>
          <a:xfrm>
            <a:off x="669073" y="1706400"/>
            <a:ext cx="7772400" cy="4355174"/>
          </a:xfrm>
        </p:spPr>
      </p:pic>
      <p:sp>
        <p:nvSpPr>
          <p:cNvPr id="2" name="Slide Number Placeholder 1">
            <a:extLst>
              <a:ext uri="{FF2B5EF4-FFF2-40B4-BE49-F238E27FC236}">
                <a16:creationId xmlns:a16="http://schemas.microsoft.com/office/drawing/2014/main" id="{390E8228-A435-4B29-989A-1EF2ACC4D170}"/>
              </a:ext>
            </a:extLst>
          </p:cNvPr>
          <p:cNvSpPr>
            <a:spLocks noGrp="1"/>
          </p:cNvSpPr>
          <p:nvPr>
            <p:ph type="sldNum" sz="quarter" idx="12"/>
          </p:nvPr>
        </p:nvSpPr>
        <p:spPr/>
        <p:txBody>
          <a:bodyPr/>
          <a:lstStyle/>
          <a:p>
            <a:fld id="{66D7C2A8-3574-48AF-9B9F-6538CE887783}" type="slidenum">
              <a:rPr lang="en-IE" smtClean="0"/>
              <a:t>6</a:t>
            </a:fld>
            <a:endParaRPr lang="en-IE"/>
          </a:p>
        </p:txBody>
      </p:sp>
    </p:spTree>
    <p:extLst>
      <p:ext uri="{BB962C8B-B14F-4D97-AF65-F5344CB8AC3E}">
        <p14:creationId xmlns:p14="http://schemas.microsoft.com/office/powerpoint/2010/main" val="826134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3900" y="4966082"/>
            <a:ext cx="4057793" cy="818537"/>
          </a:xfrm>
        </p:spPr>
        <p:txBody>
          <a:bodyPr>
            <a:noAutofit/>
          </a:bodyPr>
          <a:lstStyle/>
          <a:p>
            <a:pPr algn="ctr">
              <a:lnSpc>
                <a:spcPct val="100000"/>
              </a:lnSpc>
            </a:pPr>
            <a:r>
              <a:rPr lang="en-US" sz="2800" b="0" dirty="0">
                <a:solidFill>
                  <a:schemeClr val="tx2"/>
                </a:solidFill>
              </a:rPr>
              <a:t>Level playing field =&gt;</a:t>
            </a:r>
            <a:br>
              <a:rPr lang="en-US" sz="2800" b="0" dirty="0">
                <a:solidFill>
                  <a:schemeClr val="tx1"/>
                </a:solidFill>
              </a:rPr>
            </a:br>
            <a:r>
              <a:rPr lang="en-US" sz="2800" b="0" dirty="0"/>
              <a:t>Inequality in outcomes</a:t>
            </a:r>
            <a:endParaRPr lang="en-US" sz="2800" dirty="0"/>
          </a:p>
        </p:txBody>
      </p:sp>
      <p:sp>
        <p:nvSpPr>
          <p:cNvPr id="2" name="TextBox 1"/>
          <p:cNvSpPr txBox="1"/>
          <p:nvPr/>
        </p:nvSpPr>
        <p:spPr>
          <a:xfrm>
            <a:off x="4781693" y="4968766"/>
            <a:ext cx="3822700" cy="954107"/>
          </a:xfrm>
          <a:prstGeom prst="rect">
            <a:avLst/>
          </a:prstGeom>
          <a:noFill/>
        </p:spPr>
        <p:txBody>
          <a:bodyPr wrap="square" rtlCol="0">
            <a:spAutoFit/>
          </a:bodyPr>
          <a:lstStyle/>
          <a:p>
            <a:pPr algn="ctr"/>
            <a:r>
              <a:rPr lang="en-US" sz="2800" dirty="0">
                <a:solidFill>
                  <a:schemeClr val="tx2"/>
                </a:solidFill>
              </a:rPr>
              <a:t>Equity =&gt;</a:t>
            </a:r>
          </a:p>
          <a:p>
            <a:pPr algn="ctr"/>
            <a:r>
              <a:rPr lang="en-US" sz="2800" dirty="0">
                <a:solidFill>
                  <a:schemeClr val="accent1"/>
                </a:solidFill>
              </a:rPr>
              <a:t>Equality in outcomes</a:t>
            </a:r>
          </a:p>
        </p:txBody>
      </p:sp>
      <p:sp>
        <p:nvSpPr>
          <p:cNvPr id="4" name="TextBox 3"/>
          <p:cNvSpPr txBox="1"/>
          <p:nvPr/>
        </p:nvSpPr>
        <p:spPr>
          <a:xfrm>
            <a:off x="533400" y="6281240"/>
            <a:ext cx="6954981" cy="276999"/>
          </a:xfrm>
          <a:prstGeom prst="rect">
            <a:avLst/>
          </a:prstGeom>
          <a:noFill/>
        </p:spPr>
        <p:txBody>
          <a:bodyPr wrap="none" rtlCol="0">
            <a:spAutoFit/>
          </a:bodyPr>
          <a:lstStyle/>
          <a:p>
            <a:r>
              <a:rPr lang="en-US" sz="1200" dirty="0"/>
              <a:t>Image © The Saskatoon Health Region. </a:t>
            </a:r>
            <a:r>
              <a:rPr lang="en-US" sz="1200" u="sng" dirty="0"/>
              <a:t>https://www.communityview.ca/infographic_shr_health_equity.html</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49" t="518" r="-549" b="10535"/>
          <a:stretch/>
        </p:blipFill>
        <p:spPr>
          <a:xfrm>
            <a:off x="1059663" y="743852"/>
            <a:ext cx="6858000" cy="4310666"/>
          </a:xfrm>
          <a:prstGeom prst="rect">
            <a:avLst/>
          </a:prstGeom>
        </p:spPr>
      </p:pic>
      <p:sp>
        <p:nvSpPr>
          <p:cNvPr id="3" name="Slide Number Placeholder 2">
            <a:extLst>
              <a:ext uri="{FF2B5EF4-FFF2-40B4-BE49-F238E27FC236}">
                <a16:creationId xmlns:a16="http://schemas.microsoft.com/office/drawing/2014/main" id="{A750437A-1043-4BC1-B853-F437360F994A}"/>
              </a:ext>
            </a:extLst>
          </p:cNvPr>
          <p:cNvSpPr>
            <a:spLocks noGrp="1"/>
          </p:cNvSpPr>
          <p:nvPr>
            <p:ph type="sldNum" sz="quarter" idx="12"/>
          </p:nvPr>
        </p:nvSpPr>
        <p:spPr/>
        <p:txBody>
          <a:bodyPr/>
          <a:lstStyle/>
          <a:p>
            <a:fld id="{66D7C2A8-3574-48AF-9B9F-6538CE887783}" type="slidenum">
              <a:rPr lang="en-IE" smtClean="0"/>
              <a:t>7</a:t>
            </a:fld>
            <a:endParaRPr lang="en-IE"/>
          </a:p>
        </p:txBody>
      </p:sp>
    </p:spTree>
    <p:extLst>
      <p:ext uri="{BB962C8B-B14F-4D97-AF65-F5344CB8AC3E}">
        <p14:creationId xmlns:p14="http://schemas.microsoft.com/office/powerpoint/2010/main" val="2209715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58800"/>
            <a:ext cx="7440386" cy="609097"/>
          </a:xfrm>
        </p:spPr>
        <p:txBody>
          <a:bodyPr>
            <a:normAutofit/>
          </a:bodyPr>
          <a:lstStyle/>
          <a:p>
            <a:r>
              <a:rPr lang="en-US" sz="3200" b="1" dirty="0">
                <a:latin typeface="+mj-lt"/>
              </a:rPr>
              <a:t>Gender equality and gender equity</a:t>
            </a:r>
          </a:p>
        </p:txBody>
      </p:sp>
      <p:sp>
        <p:nvSpPr>
          <p:cNvPr id="3" name="Content Placeholder 2"/>
          <p:cNvSpPr>
            <a:spLocks noGrp="1"/>
          </p:cNvSpPr>
          <p:nvPr>
            <p:ph sz="half" idx="1"/>
          </p:nvPr>
        </p:nvSpPr>
        <p:spPr>
          <a:xfrm>
            <a:off x="609600" y="1333499"/>
            <a:ext cx="3749040" cy="4525963"/>
          </a:xfrm>
        </p:spPr>
        <p:txBody>
          <a:bodyPr>
            <a:normAutofit/>
          </a:bodyPr>
          <a:lstStyle/>
          <a:p>
            <a:pPr marL="0" indent="0">
              <a:lnSpc>
                <a:spcPct val="90000"/>
              </a:lnSpc>
              <a:buNone/>
            </a:pPr>
            <a:r>
              <a:rPr lang="en-US" altLang="en-US" sz="2800" b="1" dirty="0">
                <a:solidFill>
                  <a:schemeClr val="accent2"/>
                </a:solidFill>
                <a:latin typeface="+mn-lt"/>
                <a:cs typeface="Arial" charset="0"/>
              </a:rPr>
              <a:t>Gender equality</a:t>
            </a:r>
            <a:r>
              <a:rPr lang="en-US" altLang="en-US" sz="2800" dirty="0">
                <a:solidFill>
                  <a:schemeClr val="accent2"/>
                </a:solidFill>
                <a:latin typeface="+mn-lt"/>
                <a:cs typeface="Arial" charset="0"/>
              </a:rPr>
              <a:t> </a:t>
            </a:r>
            <a:r>
              <a:rPr lang="en-US" altLang="en-US" sz="2800" dirty="0">
                <a:latin typeface="+mn-lt"/>
                <a:cs typeface="Arial" charset="0"/>
              </a:rPr>
              <a:t>is the </a:t>
            </a:r>
            <a:r>
              <a:rPr lang="en-US" altLang="en-US" sz="2800" dirty="0">
                <a:solidFill>
                  <a:srgbClr val="378799"/>
                </a:solidFill>
                <a:latin typeface="+mn-lt"/>
                <a:cs typeface="Arial" charset="0"/>
              </a:rPr>
              <a:t>GOAL. </a:t>
            </a:r>
          </a:p>
          <a:p>
            <a:pPr>
              <a:lnSpc>
                <a:spcPct val="90000"/>
              </a:lnSpc>
            </a:pPr>
            <a:r>
              <a:rPr lang="en-US" altLang="en-US" sz="2400" dirty="0">
                <a:cs typeface="Arial" charset="0"/>
              </a:rPr>
              <a:t>Ability of men and women to have equal opportunities and life chances</a:t>
            </a:r>
          </a:p>
          <a:p>
            <a:pPr>
              <a:lnSpc>
                <a:spcPct val="90000"/>
              </a:lnSpc>
            </a:pPr>
            <a:r>
              <a:rPr lang="en-US" altLang="en-US" sz="2400" dirty="0">
                <a:cs typeface="Arial" charset="0"/>
              </a:rPr>
              <a:t>It does NOT mean that resources or benefits must be split evenly between men and women</a:t>
            </a:r>
          </a:p>
          <a:p>
            <a:endParaRPr lang="en-US" sz="4000" dirty="0">
              <a:latin typeface="+mn-lt"/>
            </a:endParaRPr>
          </a:p>
        </p:txBody>
      </p:sp>
      <p:sp>
        <p:nvSpPr>
          <p:cNvPr id="5" name="Content Placeholder 4"/>
          <p:cNvSpPr>
            <a:spLocks noGrp="1"/>
          </p:cNvSpPr>
          <p:nvPr>
            <p:ph sz="half" idx="2"/>
          </p:nvPr>
        </p:nvSpPr>
        <p:spPr>
          <a:xfrm>
            <a:off x="4610100" y="1333500"/>
            <a:ext cx="3942080" cy="4525963"/>
          </a:xfrm>
        </p:spPr>
        <p:txBody>
          <a:bodyPr>
            <a:normAutofit/>
          </a:bodyPr>
          <a:lstStyle/>
          <a:p>
            <a:pPr marL="0" lvl="1" indent="0">
              <a:lnSpc>
                <a:spcPct val="90000"/>
              </a:lnSpc>
              <a:buNone/>
            </a:pPr>
            <a:r>
              <a:rPr lang="en-US" sz="2800" b="1" dirty="0">
                <a:solidFill>
                  <a:schemeClr val="accent2"/>
                </a:solidFill>
                <a:latin typeface="+mn-lt"/>
                <a:cs typeface="Arial" charset="0"/>
              </a:rPr>
              <a:t>Gender equity</a:t>
            </a:r>
          </a:p>
          <a:p>
            <a:pPr marL="237744" lvl="1" indent="-237744">
              <a:buFont typeface="Arial" panose="020B0604020202020204" pitchFamily="34" charset="0"/>
              <a:buChar char="•"/>
            </a:pPr>
            <a:r>
              <a:rPr lang="en-US" sz="2400" dirty="0">
                <a:cs typeface="Arial" charset="0"/>
              </a:rPr>
              <a:t>Processes used to achieve gender equality</a:t>
            </a:r>
          </a:p>
          <a:p>
            <a:pPr marL="237744" lvl="1" indent="-237744">
              <a:lnSpc>
                <a:spcPct val="90000"/>
              </a:lnSpc>
              <a:buFont typeface="Arial" panose="020B0604020202020204" pitchFamily="34" charset="0"/>
              <a:buChar char="•"/>
            </a:pPr>
            <a:r>
              <a:rPr lang="en-US" sz="2400" dirty="0">
                <a:solidFill>
                  <a:srgbClr val="9B7BB2"/>
                </a:solidFill>
                <a:cs typeface="Arial" charset="0"/>
              </a:rPr>
              <a:t>Fairness</a:t>
            </a:r>
            <a:r>
              <a:rPr lang="en-US" sz="2400" dirty="0">
                <a:cs typeface="Arial" charset="0"/>
              </a:rPr>
              <a:t> in representation, participation, and benefits</a:t>
            </a:r>
          </a:p>
          <a:p>
            <a:pPr marL="237744" lvl="1" indent="-237744">
              <a:lnSpc>
                <a:spcPct val="90000"/>
              </a:lnSpc>
              <a:buFont typeface="Arial" panose="020B0604020202020204" pitchFamily="34" charset="0"/>
              <a:buChar char="•"/>
            </a:pPr>
            <a:r>
              <a:rPr lang="en-US" sz="2400" dirty="0">
                <a:cs typeface="Arial" charset="0"/>
              </a:rPr>
              <a:t>Women and men have a fair chance of having their needs met: </a:t>
            </a:r>
          </a:p>
          <a:p>
            <a:pPr marL="475488" lvl="2" indent="-237744">
              <a:buFont typeface="Calibri" panose="020F0502020204030204" pitchFamily="34" charset="0"/>
              <a:buChar char="›"/>
            </a:pPr>
            <a:r>
              <a:rPr lang="en-US" sz="2400" dirty="0">
                <a:cs typeface="Arial" charset="0"/>
              </a:rPr>
              <a:t>equal access to opportunities for realizing their full potential</a:t>
            </a:r>
          </a:p>
        </p:txBody>
      </p:sp>
      <p:sp>
        <p:nvSpPr>
          <p:cNvPr id="2" name="Slide Number Placeholder 1">
            <a:extLst>
              <a:ext uri="{FF2B5EF4-FFF2-40B4-BE49-F238E27FC236}">
                <a16:creationId xmlns:a16="http://schemas.microsoft.com/office/drawing/2014/main" id="{35C78F4B-4EA7-466E-98E3-AE490EADE9C6}"/>
              </a:ext>
            </a:extLst>
          </p:cNvPr>
          <p:cNvSpPr>
            <a:spLocks noGrp="1"/>
          </p:cNvSpPr>
          <p:nvPr>
            <p:ph type="sldNum" sz="quarter" idx="12"/>
          </p:nvPr>
        </p:nvSpPr>
        <p:spPr/>
        <p:txBody>
          <a:bodyPr/>
          <a:lstStyle/>
          <a:p>
            <a:fld id="{66D7C2A8-3574-48AF-9B9F-6538CE887783}" type="slidenum">
              <a:rPr lang="en-IE" smtClean="0"/>
              <a:t>8</a:t>
            </a:fld>
            <a:endParaRPr lang="en-IE"/>
          </a:p>
        </p:txBody>
      </p:sp>
    </p:spTree>
    <p:extLst>
      <p:ext uri="{BB962C8B-B14F-4D97-AF65-F5344CB8AC3E}">
        <p14:creationId xmlns:p14="http://schemas.microsoft.com/office/powerpoint/2010/main" val="1556058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434" y="573088"/>
            <a:ext cx="7855132" cy="628649"/>
          </a:xfrm>
        </p:spPr>
        <p:txBody>
          <a:bodyPr>
            <a:normAutofit/>
          </a:bodyPr>
          <a:lstStyle/>
          <a:p>
            <a:r>
              <a:rPr lang="en-US" sz="3200" dirty="0"/>
              <a:t>Gender integration and gender mainstreaming</a:t>
            </a:r>
          </a:p>
        </p:txBody>
      </p:sp>
      <p:sp>
        <p:nvSpPr>
          <p:cNvPr id="3" name="Content Placeholder 2"/>
          <p:cNvSpPr>
            <a:spLocks noGrp="1"/>
          </p:cNvSpPr>
          <p:nvPr>
            <p:ph sz="half" idx="1"/>
          </p:nvPr>
        </p:nvSpPr>
        <p:spPr>
          <a:xfrm>
            <a:off x="644434" y="1392942"/>
            <a:ext cx="3657600" cy="4263321"/>
          </a:xfrm>
        </p:spPr>
        <p:txBody>
          <a:bodyPr>
            <a:normAutofit/>
          </a:bodyPr>
          <a:lstStyle/>
          <a:p>
            <a:pPr marL="0" indent="0">
              <a:buNone/>
            </a:pPr>
            <a:r>
              <a:rPr lang="en-US" sz="2800" b="1" dirty="0">
                <a:solidFill>
                  <a:schemeClr val="accent2"/>
                </a:solidFill>
              </a:rPr>
              <a:t>Gender integration </a:t>
            </a:r>
            <a:endParaRPr lang="en-US" sz="2800" dirty="0">
              <a:solidFill>
                <a:schemeClr val="accent2"/>
              </a:solidFill>
            </a:endParaRPr>
          </a:p>
          <a:p>
            <a:r>
              <a:rPr lang="en-US" sz="2400" dirty="0"/>
              <a:t>Strategies applied in programmatic design, implementation, monitoring, and evaluation to take into account gender considerations and compensate for gender-based inequalities</a:t>
            </a:r>
          </a:p>
        </p:txBody>
      </p:sp>
      <p:sp>
        <p:nvSpPr>
          <p:cNvPr id="4" name="Content Placeholder 3"/>
          <p:cNvSpPr>
            <a:spLocks noGrp="1"/>
          </p:cNvSpPr>
          <p:nvPr>
            <p:ph sz="half" idx="2"/>
          </p:nvPr>
        </p:nvSpPr>
        <p:spPr>
          <a:xfrm>
            <a:off x="4841966" y="1392941"/>
            <a:ext cx="3657600" cy="4263321"/>
          </a:xfrm>
        </p:spPr>
        <p:txBody>
          <a:bodyPr>
            <a:noAutofit/>
          </a:bodyPr>
          <a:lstStyle/>
          <a:p>
            <a:pPr marL="0" indent="0">
              <a:buNone/>
            </a:pPr>
            <a:r>
              <a:rPr lang="en-US" sz="2800" b="1" dirty="0">
                <a:solidFill>
                  <a:schemeClr val="accent2"/>
                </a:solidFill>
              </a:rPr>
              <a:t>Gender mainstreaming </a:t>
            </a:r>
          </a:p>
          <a:p>
            <a:r>
              <a:rPr lang="en-US" sz="2400" dirty="0"/>
              <a:t>Process of incorporating a gender perspective into an organization’s:</a:t>
            </a:r>
          </a:p>
          <a:p>
            <a:pPr lvl="1"/>
            <a:r>
              <a:rPr lang="en-US" sz="2400" dirty="0"/>
              <a:t>policies, strategies, and administrative functions</a:t>
            </a:r>
          </a:p>
          <a:p>
            <a:pPr lvl="1"/>
            <a:r>
              <a:rPr lang="en-US" sz="2400" dirty="0"/>
              <a:t>institutional culture</a:t>
            </a:r>
          </a:p>
          <a:p>
            <a:r>
              <a:rPr lang="en-US" sz="2400" dirty="0"/>
              <a:t>At the organizational level, ideally results in meaningful gender integration</a:t>
            </a:r>
          </a:p>
          <a:p>
            <a:endParaRPr lang="en-US" sz="2400" dirty="0"/>
          </a:p>
        </p:txBody>
      </p:sp>
      <p:sp>
        <p:nvSpPr>
          <p:cNvPr id="5" name="Slide Number Placeholder 4">
            <a:extLst>
              <a:ext uri="{FF2B5EF4-FFF2-40B4-BE49-F238E27FC236}">
                <a16:creationId xmlns:a16="http://schemas.microsoft.com/office/drawing/2014/main" id="{7CFEAFD4-77E1-4A63-B3C0-58C94E87FF67}"/>
              </a:ext>
            </a:extLst>
          </p:cNvPr>
          <p:cNvSpPr>
            <a:spLocks noGrp="1"/>
          </p:cNvSpPr>
          <p:nvPr>
            <p:ph type="sldNum" sz="quarter" idx="12"/>
          </p:nvPr>
        </p:nvSpPr>
        <p:spPr/>
        <p:txBody>
          <a:bodyPr/>
          <a:lstStyle/>
          <a:p>
            <a:fld id="{66D7C2A8-3574-48AF-9B9F-6538CE887783}" type="slidenum">
              <a:rPr lang="en-IE" smtClean="0"/>
              <a:t>9</a:t>
            </a:fld>
            <a:endParaRPr lang="en-IE"/>
          </a:p>
        </p:txBody>
      </p:sp>
    </p:spTree>
    <p:extLst>
      <p:ext uri="{BB962C8B-B14F-4D97-AF65-F5344CB8AC3E}">
        <p14:creationId xmlns:p14="http://schemas.microsoft.com/office/powerpoint/2010/main" val="1380903"/>
      </p:ext>
    </p:extLst>
  </p:cSld>
  <p:clrMapOvr>
    <a:masterClrMapping/>
  </p:clrMapOvr>
</p:sld>
</file>

<file path=ppt/theme/theme1.xml><?xml version="1.0" encoding="utf-8"?>
<a:theme xmlns:a="http://schemas.openxmlformats.org/drawingml/2006/main" name="Jhpiego Theme">
  <a:themeElements>
    <a:clrScheme name="Jhpiego">
      <a:dk1>
        <a:sysClr val="windowText" lastClr="000000"/>
      </a:dk1>
      <a:lt1>
        <a:sysClr val="window" lastClr="FFFFFF"/>
      </a:lt1>
      <a:dk2>
        <a:srgbClr val="55565A"/>
      </a:dk2>
      <a:lt2>
        <a:srgbClr val="CBD5D4"/>
      </a:lt2>
      <a:accent1>
        <a:srgbClr val="00667D"/>
      </a:accent1>
      <a:accent2>
        <a:srgbClr val="26CAD3"/>
      </a:accent2>
      <a:accent3>
        <a:srgbClr val="6F9395"/>
      </a:accent3>
      <a:accent4>
        <a:srgbClr val="BE0065"/>
      </a:accent4>
      <a:accent5>
        <a:srgbClr val="0087CD"/>
      </a:accent5>
      <a:accent6>
        <a:srgbClr val="00AA88"/>
      </a:accent6>
      <a:hlink>
        <a:srgbClr val="00667D"/>
      </a:hlink>
      <a:folHlink>
        <a:srgbClr val="26CAD3"/>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hpigeo Template 4-3.potx" id="{20379316-5F22-4F7C-B139-08B953F8BEBB}" vid="{8F7913AB-301B-49A7-B882-ECF6F4ABFB11}"/>
    </a:ext>
  </a:extLst>
</a:theme>
</file>

<file path=ppt/theme/theme2.xml><?xml version="1.0" encoding="utf-8"?>
<a:theme xmlns:a="http://schemas.openxmlformats.org/drawingml/2006/main" name="Theme with Subtitles">
  <a:themeElements>
    <a:clrScheme name="Jhpiego">
      <a:dk1>
        <a:sysClr val="windowText" lastClr="000000"/>
      </a:dk1>
      <a:lt1>
        <a:sysClr val="window" lastClr="FFFFFF"/>
      </a:lt1>
      <a:dk2>
        <a:srgbClr val="55565A"/>
      </a:dk2>
      <a:lt2>
        <a:srgbClr val="CBD5D4"/>
      </a:lt2>
      <a:accent1>
        <a:srgbClr val="00667D"/>
      </a:accent1>
      <a:accent2>
        <a:srgbClr val="26CAD3"/>
      </a:accent2>
      <a:accent3>
        <a:srgbClr val="6F9395"/>
      </a:accent3>
      <a:accent4>
        <a:srgbClr val="00AA88"/>
      </a:accent4>
      <a:accent5>
        <a:srgbClr val="DBC637"/>
      </a:accent5>
      <a:accent6>
        <a:srgbClr val="B19E33"/>
      </a:accent6>
      <a:hlink>
        <a:srgbClr val="00667D"/>
      </a:hlink>
      <a:folHlink>
        <a:srgbClr val="26CAD3"/>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hpigeo Template 4-3.potx" id="{20379316-5F22-4F7C-B139-08B953F8BEBB}" vid="{77074E46-AF13-4404-BB03-B938761C3845}"/>
    </a:ext>
  </a:extLst>
</a:theme>
</file>

<file path=ppt/theme/theme3.xml><?xml version="1.0" encoding="utf-8"?>
<a:theme xmlns:a="http://schemas.openxmlformats.org/drawingml/2006/main" name="Jhpiego Theme Option 2">
  <a:themeElements>
    <a:clrScheme name="Jhpiego">
      <a:dk1>
        <a:sysClr val="windowText" lastClr="000000"/>
      </a:dk1>
      <a:lt1>
        <a:sysClr val="window" lastClr="FFFFFF"/>
      </a:lt1>
      <a:dk2>
        <a:srgbClr val="55565A"/>
      </a:dk2>
      <a:lt2>
        <a:srgbClr val="CBD5D4"/>
      </a:lt2>
      <a:accent1>
        <a:srgbClr val="00667D"/>
      </a:accent1>
      <a:accent2>
        <a:srgbClr val="26CAD3"/>
      </a:accent2>
      <a:accent3>
        <a:srgbClr val="6F9395"/>
      </a:accent3>
      <a:accent4>
        <a:srgbClr val="BE0065"/>
      </a:accent4>
      <a:accent5>
        <a:srgbClr val="0087CD"/>
      </a:accent5>
      <a:accent6>
        <a:srgbClr val="00AA88"/>
      </a:accent6>
      <a:hlink>
        <a:srgbClr val="00667D"/>
      </a:hlink>
      <a:folHlink>
        <a:srgbClr val="26CAD3"/>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hpigeo Template 4-3.potx" id="{20379316-5F22-4F7C-B139-08B953F8BEBB}" vid="{44E6D50B-C72E-4AC2-8732-82247C67F2DF}"/>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GSD">
      <a:dk1>
        <a:srgbClr val="000000"/>
      </a:dk1>
      <a:lt1>
        <a:srgbClr val="FFFFFF"/>
      </a:lt1>
      <a:dk2>
        <a:srgbClr val="002864"/>
      </a:dk2>
      <a:lt2>
        <a:srgbClr val="FFFFFF"/>
      </a:lt2>
      <a:accent1>
        <a:srgbClr val="7326CF"/>
      </a:accent1>
      <a:accent2>
        <a:srgbClr val="18AFAF"/>
      </a:accent2>
      <a:accent3>
        <a:srgbClr val="5362FF"/>
      </a:accent3>
      <a:accent4>
        <a:srgbClr val="F2485E"/>
      </a:accent4>
      <a:accent5>
        <a:srgbClr val="B900AE"/>
      </a:accent5>
      <a:accent6>
        <a:srgbClr val="B7B700"/>
      </a:accent6>
      <a:hlink>
        <a:srgbClr val="002864"/>
      </a:hlink>
      <a:folHlink>
        <a:srgbClr val="7326C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d42e0dd-18ca-448e-996e-c2aaa315e839" xsi:nil="true"/>
    <k94105bb4ed44535a733e003ecda872e xmlns="2ca10b0a-1312-4eaf-893d-1070cb68c17a">
      <Terms xmlns="http://schemas.microsoft.com/office/infopath/2007/PartnerControls"/>
    </k94105bb4ed44535a733e003ecda872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69BA31BD949B4FADCB92CE7BC77B9E" ma:contentTypeVersion="13" ma:contentTypeDescription="Create a new document." ma:contentTypeScope="" ma:versionID="403643471dd0f34b550467edcfbb3982">
  <xsd:schema xmlns:xsd="http://www.w3.org/2001/XMLSchema" xmlns:xs="http://www.w3.org/2001/XMLSchema" xmlns:p="http://schemas.microsoft.com/office/2006/metadata/properties" xmlns:ns2="2ca10b0a-1312-4eaf-893d-1070cb68c17a" xmlns:ns3="8d42e0dd-18ca-448e-996e-c2aaa315e839" targetNamespace="http://schemas.microsoft.com/office/2006/metadata/properties" ma:root="true" ma:fieldsID="ef66a474adf0f442dc85b0a68cd84937" ns2:_="" ns3:_="">
    <xsd:import namespace="2ca10b0a-1312-4eaf-893d-1070cb68c17a"/>
    <xsd:import namespace="8d42e0dd-18ca-448e-996e-c2aaa315e8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k94105bb4ed44535a733e003ecda872e"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a10b0a-1312-4eaf-893d-1070cb68c1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k94105bb4ed44535a733e003ecda872e" ma:index="19" nillable="true" ma:taxonomy="true" ma:internalName="k94105bb4ed44535a733e003ecda872e" ma:taxonomyFieldName="Keywords" ma:displayName="Keywords" ma:indexed="true" ma:default="" ma:fieldId="{494105bb-4ed4-4535-a733-e003ecda872e}" ma:sspId="b704c289-2b3b-45af-a6a7-9640d4e0aeeb" ma:termSetId="3a4105e5-0d82-4978-b783-665ca367838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d42e0dd-18ca-448e-996e-c2aaa315e839"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59f5711-64c1-42a4-b39a-f9d96544e5d8}" ma:internalName="TaxCatchAll" ma:showField="CatchAllData" ma:web="6d83b36e-747b-442c-b082-7134e55098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36F94E-1F75-4F3E-9257-55316C01E59B}">
  <ds:schemaRefs>
    <ds:schemaRef ds:uri="http://schemas.microsoft.com/office/2006/documentManagement/types"/>
    <ds:schemaRef ds:uri="8d42e0dd-18ca-448e-996e-c2aaa315e839"/>
    <ds:schemaRef ds:uri="http://purl.org/dc/terms/"/>
    <ds:schemaRef ds:uri="dd3c6b51-339e-4b3a-abf2-f5c0afb2f88e"/>
    <ds:schemaRef ds:uri="http://purl.org/dc/dcmitype/"/>
    <ds:schemaRef ds:uri="3fa273ba-df0e-485c-bc50-760f2f50cfc1"/>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5BAF965C-81D1-4262-951C-5A38D03AB86E}"/>
</file>

<file path=customXml/itemProps3.xml><?xml version="1.0" encoding="utf-8"?>
<ds:datastoreItem xmlns:ds="http://schemas.openxmlformats.org/officeDocument/2006/customXml" ds:itemID="{BC25C6B7-67F0-4F85-953A-ADC622FAD3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Jhpiego Template-regular</Template>
  <TotalTime>946</TotalTime>
  <Words>2886</Words>
  <Application>Microsoft Office PowerPoint</Application>
  <PresentationFormat>On-screen Show (4:3)</PresentationFormat>
  <Paragraphs>260</Paragraphs>
  <Slides>25</Slides>
  <Notes>23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25</vt:i4>
      </vt:variant>
    </vt:vector>
  </HeadingPairs>
  <TitlesOfParts>
    <vt:vector size="37" baseType="lpstr">
      <vt:lpstr>Arial</vt:lpstr>
      <vt:lpstr>Calibri</vt:lpstr>
      <vt:lpstr>Calibri Light</vt:lpstr>
      <vt:lpstr>Century Gothic</vt:lpstr>
      <vt:lpstr>Comic Sans MS</vt:lpstr>
      <vt:lpstr>Georgia</vt:lpstr>
      <vt:lpstr>Jhpiego Theme</vt:lpstr>
      <vt:lpstr>Theme with Subtitles</vt:lpstr>
      <vt:lpstr>Jhpiego Theme Option 2</vt:lpstr>
      <vt:lpstr>1_Office Theme</vt:lpstr>
      <vt:lpstr>2_Office Theme</vt:lpstr>
      <vt:lpstr>1_Custom Design</vt:lpstr>
      <vt:lpstr>Gender terms and definitions</vt:lpstr>
      <vt:lpstr>Sex and gender</vt:lpstr>
      <vt:lpstr>Sex and gender</vt:lpstr>
      <vt:lpstr>PowerPoint Presentation</vt:lpstr>
      <vt:lpstr>Gender stereotypes </vt:lpstr>
      <vt:lpstr>Gender equality does not mean treating everyone the same</vt:lpstr>
      <vt:lpstr>Level playing field =&gt; Inequality in outcomes</vt:lpstr>
      <vt:lpstr>Gender equality and gender equity</vt:lpstr>
      <vt:lpstr>Gender integration and gender mainstreaming</vt:lpstr>
      <vt:lpstr>Women’s empowerment</vt:lpstr>
      <vt:lpstr>Male engagement</vt:lpstr>
      <vt:lpstr>Gender-based violence</vt:lpstr>
      <vt:lpstr>Violence against women and girls</vt:lpstr>
      <vt:lpstr>Gender and sexual diversity.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LGBT</vt:lpstr>
      <vt:lpstr>MSM</vt:lpstr>
      <vt:lpstr>Homophobia and heterosexism</vt:lpstr>
      <vt:lpstr>PowerPoint Presentation</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McClair</dc:creator>
  <cp:lastModifiedBy>Myra Betron</cp:lastModifiedBy>
  <cp:revision>75</cp:revision>
  <dcterms:created xsi:type="dcterms:W3CDTF">2017-12-04T06:30:40Z</dcterms:created>
  <dcterms:modified xsi:type="dcterms:W3CDTF">2023-01-23T20:59:49Z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0x010100E769BA31BD949B4FADCB92CE7BC77B9E</vt:lpwstr>
  </property>
  <property fmtid="{D5CDD505-2E9C-101B-9397-08002B2CF9AE}" pid="3" name="_dlc_DocIdItemGuid">
    <vt:lpwstr>209f7662-c294-4b50-b4c2-d1be4eda883c</vt:lpwstr>
  </property>
  <property fmtid="{D5CDD505-2E9C-101B-9397-08002B2CF9AE}" pid="4" name="MediaServiceImageTags">
    <vt:lpwstr/>
  </property>
</Properties>
</file>