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beth Arlotti-Parish" userId="bbc25f6d-cbe3-425d-aeae-f2e2e81d59c2" providerId="ADAL" clId="{C88132F1-38AF-43EB-BD26-BD52EB7C8051}"/>
    <pc:docChg chg="custSel modSld">
      <pc:chgData name="Elizabeth Arlotti-Parish" userId="bbc25f6d-cbe3-425d-aeae-f2e2e81d59c2" providerId="ADAL" clId="{C88132F1-38AF-43EB-BD26-BD52EB7C8051}" dt="2021-10-25T21:15:36.478" v="55" actId="208"/>
      <pc:docMkLst>
        <pc:docMk/>
      </pc:docMkLst>
      <pc:sldChg chg="addSp delSp modSp">
        <pc:chgData name="Elizabeth Arlotti-Parish" userId="bbc25f6d-cbe3-425d-aeae-f2e2e81d59c2" providerId="ADAL" clId="{C88132F1-38AF-43EB-BD26-BD52EB7C8051}" dt="2021-10-25T21:15:36.478" v="55" actId="208"/>
        <pc:sldMkLst>
          <pc:docMk/>
          <pc:sldMk cId="1837914055" sldId="256"/>
        </pc:sldMkLst>
        <pc:spChg chg="mod">
          <ac:chgData name="Elizabeth Arlotti-Parish" userId="bbc25f6d-cbe3-425d-aeae-f2e2e81d59c2" providerId="ADAL" clId="{C88132F1-38AF-43EB-BD26-BD52EB7C8051}" dt="2021-10-25T21:13:19.097" v="52" actId="208"/>
          <ac:spMkLst>
            <pc:docMk/>
            <pc:sldMk cId="1837914055" sldId="256"/>
            <ac:spMk id="4" creationId="{3C084B47-20DD-48F9-B9ED-257A14FE7805}"/>
          </ac:spMkLst>
        </pc:spChg>
        <pc:spChg chg="del">
          <ac:chgData name="Elizabeth Arlotti-Parish" userId="bbc25f6d-cbe3-425d-aeae-f2e2e81d59c2" providerId="ADAL" clId="{C88132F1-38AF-43EB-BD26-BD52EB7C8051}" dt="2021-10-25T21:11:37.994" v="4" actId="478"/>
          <ac:spMkLst>
            <pc:docMk/>
            <pc:sldMk cId="1837914055" sldId="256"/>
            <ac:spMk id="5" creationId="{79E87854-77C4-433F-A969-C3F5EDDA3F91}"/>
          </ac:spMkLst>
        </pc:spChg>
        <pc:spChg chg="mod">
          <ac:chgData name="Elizabeth Arlotti-Parish" userId="bbc25f6d-cbe3-425d-aeae-f2e2e81d59c2" providerId="ADAL" clId="{C88132F1-38AF-43EB-BD26-BD52EB7C8051}" dt="2021-10-25T21:12:23.999" v="28" actId="1076"/>
          <ac:spMkLst>
            <pc:docMk/>
            <pc:sldMk cId="1837914055" sldId="256"/>
            <ac:spMk id="6" creationId="{A3798D81-9881-4DDD-8418-BFBFFDB8B5B7}"/>
          </ac:spMkLst>
        </pc:spChg>
        <pc:spChg chg="del mod">
          <ac:chgData name="Elizabeth Arlotti-Parish" userId="bbc25f6d-cbe3-425d-aeae-f2e2e81d59c2" providerId="ADAL" clId="{C88132F1-38AF-43EB-BD26-BD52EB7C8051}" dt="2021-10-25T21:11:40.060" v="6" actId="478"/>
          <ac:spMkLst>
            <pc:docMk/>
            <pc:sldMk cId="1837914055" sldId="256"/>
            <ac:spMk id="7" creationId="{62019BC3-29CB-4E49-8C23-87081DFBF1A5}"/>
          </ac:spMkLst>
        </pc:spChg>
        <pc:spChg chg="add del mod">
          <ac:chgData name="Elizabeth Arlotti-Parish" userId="bbc25f6d-cbe3-425d-aeae-f2e2e81d59c2" providerId="ADAL" clId="{C88132F1-38AF-43EB-BD26-BD52EB7C8051}" dt="2021-10-25T21:11:36.453" v="3" actId="478"/>
          <ac:spMkLst>
            <pc:docMk/>
            <pc:sldMk cId="1837914055" sldId="256"/>
            <ac:spMk id="8" creationId="{F9AA7F94-2BCB-4510-83B9-042E1D519359}"/>
          </ac:spMkLst>
        </pc:spChg>
        <pc:spChg chg="add mod">
          <ac:chgData name="Elizabeth Arlotti-Parish" userId="bbc25f6d-cbe3-425d-aeae-f2e2e81d59c2" providerId="ADAL" clId="{C88132F1-38AF-43EB-BD26-BD52EB7C8051}" dt="2021-10-25T21:15:36.478" v="55" actId="208"/>
          <ac:spMkLst>
            <pc:docMk/>
            <pc:sldMk cId="1837914055" sldId="256"/>
            <ac:spMk id="9" creationId="{84377994-6913-44BD-AC12-D7D2AEBAE141}"/>
          </ac:spMkLst>
        </pc:spChg>
        <pc:spChg chg="add mod">
          <ac:chgData name="Elizabeth Arlotti-Parish" userId="bbc25f6d-cbe3-425d-aeae-f2e2e81d59c2" providerId="ADAL" clId="{C88132F1-38AF-43EB-BD26-BD52EB7C8051}" dt="2021-10-25T21:15:25.707" v="54" actId="208"/>
          <ac:spMkLst>
            <pc:docMk/>
            <pc:sldMk cId="1837914055" sldId="256"/>
            <ac:spMk id="10" creationId="{044A9067-51A1-4B51-ABBD-D9C3B88BDF9A}"/>
          </ac:spMkLst>
        </pc:spChg>
        <pc:spChg chg="add mod">
          <ac:chgData name="Elizabeth Arlotti-Parish" userId="bbc25f6d-cbe3-425d-aeae-f2e2e81d59c2" providerId="ADAL" clId="{C88132F1-38AF-43EB-BD26-BD52EB7C8051}" dt="2021-10-25T21:13:08.895" v="51" actId="1076"/>
          <ac:spMkLst>
            <pc:docMk/>
            <pc:sldMk cId="1837914055" sldId="256"/>
            <ac:spMk id="11" creationId="{B0719529-011C-438E-8A9B-1116969921B5}"/>
          </ac:spMkLst>
        </pc:spChg>
        <pc:spChg chg="add mod">
          <ac:chgData name="Elizabeth Arlotti-Parish" userId="bbc25f6d-cbe3-425d-aeae-f2e2e81d59c2" providerId="ADAL" clId="{C88132F1-38AF-43EB-BD26-BD52EB7C8051}" dt="2021-10-25T21:13:03.423" v="50" actId="1076"/>
          <ac:spMkLst>
            <pc:docMk/>
            <pc:sldMk cId="1837914055" sldId="256"/>
            <ac:spMk id="12" creationId="{3C7F5829-9B08-4864-B6CC-0E5E24D5A9C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B9B6C-4E56-4CCD-9722-15BF969C74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C8C707-15C7-40DD-9B0F-2EDADD5BD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EFBAE-0121-41FD-8EEF-9885BC68E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BE95-8A4A-4462-AFFC-F22D0CF33F6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61A25-DE18-418D-B18B-507F6D485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36890-53E9-43BC-91BC-42FC1DD4F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7740-537A-4482-931F-77C0A2A8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84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5BA0A-B81A-464F-9E69-A2048F9B2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277274-A9CA-4557-B8DC-AD73B7471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B9707-6762-4D5F-A227-F76E03C69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BE95-8A4A-4462-AFFC-F22D0CF33F6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F1503-7397-4A26-BD35-5AD8510A2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F59AF-8F95-46A5-8417-9AFF769BD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7740-537A-4482-931F-77C0A2A8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99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21E538-E5A7-4660-8115-3E2B8B378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8FAE37-A371-45C6-A397-9CB5F5C610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789DA-565E-449E-B2E5-C547C6C7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BE95-8A4A-4462-AFFC-F22D0CF33F6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784AA-4F9C-46B8-8E2F-D34E0D3D5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ED55B-BF5F-496C-B422-63543A75E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7740-537A-4482-931F-77C0A2A8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39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E3B0A-AC5C-46A2-832D-8DE337B03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15CE6-E2FA-438B-A813-926AE0856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039E8-2A32-45BA-B9C3-191CE6E92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BE95-8A4A-4462-AFFC-F22D0CF33F6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392F9-4206-4FF7-8685-CD47BCB4C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B3CAE-385B-4782-B565-98B5E8CD9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7740-537A-4482-931F-77C0A2A8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3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CA5A2-4712-4473-BB96-3FC7A9532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551F44-25D3-4158-B807-E398A8E30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CE7D-C10E-4269-9A7A-36B631F19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BE95-8A4A-4462-AFFC-F22D0CF33F6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F458A-0CA3-4713-934B-83F2DBF63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3822B-8863-438E-8040-11AF009DB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7740-537A-4482-931F-77C0A2A8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61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56834-E48E-4C18-89E6-E584A59FE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3EBD4-B283-4A6D-95D9-7FADFDD3E8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760608-1C2E-45D2-B9F5-EDF4C53EA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81F5BC-6C3C-4040-B7C7-0F6715DDC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BE95-8A4A-4462-AFFC-F22D0CF33F6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B1A8BD-C1DF-4D6C-9444-C0787DC8C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DCA610-2044-431B-B4F6-A13282976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7740-537A-4482-931F-77C0A2A8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68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D623A-4E2B-4034-89E7-9CBB9CF1C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AD6A19-AECD-4EB5-8684-EB8840393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925859-3E04-40B1-A320-89195BA03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6727E7-30B7-4FBA-AAD3-E2FE1B65AC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B2BE4B-630A-4530-BCAE-797F517C63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4C59E4-5742-44C1-A287-507C02D63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BE95-8A4A-4462-AFFC-F22D0CF33F6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5B4087-703A-41A1-AA2A-46C4C655B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9EB769-0442-49EF-9D64-86FD1027A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7740-537A-4482-931F-77C0A2A8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0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2C408-4208-4BC0-9426-A50D8F9BE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6EC93C-004D-41FC-8449-BA7A4C8C7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BE95-8A4A-4462-AFFC-F22D0CF33F6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885360-D6F6-42E8-A371-3199EE15F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40CD9A-6D1A-4CE8-980C-2C882AE16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7740-537A-4482-931F-77C0A2A8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1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686A8D-65D3-4875-BFB4-F29C63CEE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BE95-8A4A-4462-AFFC-F22D0CF33F6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257BF8-BE5B-4E5C-8610-7EE75F1FD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4FF175-B511-4A35-8202-9B28C8D73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7740-537A-4482-931F-77C0A2A8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7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A2E2B-A613-4DD2-8920-B6888397B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F2B8E-6A7B-434E-BBB9-A214B0275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8352C4-280E-4B1C-919E-C1C23EDB3B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CCEED7-4A9C-4D3E-9100-F129532A1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BE95-8A4A-4462-AFFC-F22D0CF33F6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FA4273-1DA4-44C2-90E1-A7F2BE0E9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193776-B81C-466B-9E54-FF145BCC9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7740-537A-4482-931F-77C0A2A8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7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C82DD-093B-4418-8936-D69CE7F1C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FFD4B8-F9BD-4CCA-AF72-F3563AA3C1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30CCB6-F93A-4934-856D-0CC88D04F7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0B7204-ED9A-4312-860C-86A6D77EB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BE95-8A4A-4462-AFFC-F22D0CF33F6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C6B87F-D8EA-4949-8ED5-A6392111E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2820D3-A8A5-4944-AC54-69B358722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7740-537A-4482-931F-77C0A2A8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2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A982EF-65F7-4B5D-8117-837B06285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63E3CE-F382-45EB-99A8-16DA446B0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6C4B2-A34F-458F-A533-5DBD0B31AA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EBE95-8A4A-4462-AFFC-F22D0CF33F6D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13C59-5B14-42B2-A5B5-DB18A7FF40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C13DB-C14A-4CCC-8DE9-F281C5059A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67740-537A-4482-931F-77C0A2A8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6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C084B47-20DD-48F9-B9ED-257A14FE7805}"/>
              </a:ext>
            </a:extLst>
          </p:cNvPr>
          <p:cNvSpPr/>
          <p:nvPr/>
        </p:nvSpPr>
        <p:spPr>
          <a:xfrm>
            <a:off x="418724" y="1700071"/>
            <a:ext cx="3599893" cy="3480047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798D81-9881-4DDD-8418-BFBFFDB8B5B7}"/>
              </a:ext>
            </a:extLst>
          </p:cNvPr>
          <p:cNvSpPr txBox="1"/>
          <p:nvPr/>
        </p:nvSpPr>
        <p:spPr>
          <a:xfrm>
            <a:off x="1222898" y="2991775"/>
            <a:ext cx="2343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Violence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4377994-6913-44BD-AC12-D7D2AEBAE141}"/>
              </a:ext>
            </a:extLst>
          </p:cNvPr>
          <p:cNvSpPr/>
          <p:nvPr/>
        </p:nvSpPr>
        <p:spPr>
          <a:xfrm>
            <a:off x="4296053" y="1700070"/>
            <a:ext cx="3599893" cy="3480047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44A9067-51A1-4B51-ABBD-D9C3B88BDF9A}"/>
              </a:ext>
            </a:extLst>
          </p:cNvPr>
          <p:cNvSpPr/>
          <p:nvPr/>
        </p:nvSpPr>
        <p:spPr>
          <a:xfrm>
            <a:off x="8173383" y="1688975"/>
            <a:ext cx="3599893" cy="348004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719529-011C-438E-8A9B-1116969921B5}"/>
              </a:ext>
            </a:extLst>
          </p:cNvPr>
          <p:cNvSpPr txBox="1"/>
          <p:nvPr/>
        </p:nvSpPr>
        <p:spPr>
          <a:xfrm>
            <a:off x="9128090" y="2778373"/>
            <a:ext cx="23437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No Violence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7F5829-9B08-4864-B6CC-0E5E24D5A9CC}"/>
              </a:ext>
            </a:extLst>
          </p:cNvPr>
          <p:cNvSpPr txBox="1"/>
          <p:nvPr/>
        </p:nvSpPr>
        <p:spPr>
          <a:xfrm>
            <a:off x="5135179" y="3075055"/>
            <a:ext cx="2343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Not sure</a:t>
            </a:r>
          </a:p>
        </p:txBody>
      </p:sp>
    </p:spTree>
    <p:extLst>
      <p:ext uri="{BB962C8B-B14F-4D97-AF65-F5344CB8AC3E}">
        <p14:creationId xmlns:p14="http://schemas.microsoft.com/office/powerpoint/2010/main" val="1837914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69BA31BD949B4FADCB92CE7BC77B9E" ma:contentTypeVersion="13" ma:contentTypeDescription="Create a new document." ma:contentTypeScope="" ma:versionID="403643471dd0f34b550467edcfbb3982">
  <xsd:schema xmlns:xsd="http://www.w3.org/2001/XMLSchema" xmlns:xs="http://www.w3.org/2001/XMLSchema" xmlns:p="http://schemas.microsoft.com/office/2006/metadata/properties" xmlns:ns2="2ca10b0a-1312-4eaf-893d-1070cb68c17a" xmlns:ns3="8d42e0dd-18ca-448e-996e-c2aaa315e839" targetNamespace="http://schemas.microsoft.com/office/2006/metadata/properties" ma:root="true" ma:fieldsID="ef66a474adf0f442dc85b0a68cd84937" ns2:_="" ns3:_="">
    <xsd:import namespace="2ca10b0a-1312-4eaf-893d-1070cb68c17a"/>
    <xsd:import namespace="8d42e0dd-18ca-448e-996e-c2aaa315e8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k94105bb4ed44535a733e003ecda872e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a10b0a-1312-4eaf-893d-1070cb68c1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k94105bb4ed44535a733e003ecda872e" ma:index="19" nillable="true" ma:taxonomy="true" ma:internalName="k94105bb4ed44535a733e003ecda872e" ma:taxonomyFieldName="Keywords" ma:displayName="Keywords" ma:indexed="true" ma:default="" ma:fieldId="{494105bb-4ed4-4535-a733-e003ecda872e}" ma:sspId="b704c289-2b3b-45af-a6a7-9640d4e0aeeb" ma:termSetId="3a4105e5-0d82-4978-b783-665ca3678389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42e0dd-18ca-448e-996e-c2aaa315e839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959f5711-64c1-42a4-b39a-f9d96544e5d8}" ma:internalName="TaxCatchAll" ma:showField="CatchAllData" ma:web="6d83b36e-747b-442c-b082-7134e55098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18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42e0dd-18ca-448e-996e-c2aaa315e839" xsi:nil="true"/>
    <k94105bb4ed44535a733e003ecda872e xmlns="2ca10b0a-1312-4eaf-893d-1070cb68c17a">
      <Terms xmlns="http://schemas.microsoft.com/office/infopath/2007/PartnerControls"/>
    </k94105bb4ed44535a733e003ecda872e>
  </documentManagement>
</p:properties>
</file>

<file path=customXml/itemProps1.xml><?xml version="1.0" encoding="utf-8"?>
<ds:datastoreItem xmlns:ds="http://schemas.openxmlformats.org/officeDocument/2006/customXml" ds:itemID="{1355156F-A09A-4E61-A54D-DCC11E6BC1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67620E-3D13-460B-AD01-9D244F4849AE}"/>
</file>

<file path=customXml/itemProps3.xml><?xml version="1.0" encoding="utf-8"?>
<ds:datastoreItem xmlns:ds="http://schemas.openxmlformats.org/officeDocument/2006/customXml" ds:itemID="{A0E5A0E4-CCE2-45A8-8B0B-546744F17D8C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terms/"/>
    <ds:schemaRef ds:uri="http://www.w3.org/XML/1998/namespace"/>
    <ds:schemaRef ds:uri="dd3c6b51-339e-4b3a-abf2-f5c0afb2f88e"/>
    <ds:schemaRef ds:uri="3fa273ba-df0e-485c-bc50-760f2f50cfc1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Arlotti-Parish</dc:creator>
  <cp:lastModifiedBy>Elizabeth Arlotti-Parish</cp:lastModifiedBy>
  <cp:revision>1</cp:revision>
  <dcterms:created xsi:type="dcterms:W3CDTF">2021-10-21T17:19:12Z</dcterms:created>
  <dcterms:modified xsi:type="dcterms:W3CDTF">2021-10-25T21:15:41Z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0x010100E769BA31BD949B4FADCB92CE7BC77B9E</vt:lpwstr>
  </property>
</Properties>
</file>