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89" r:id="rId5"/>
    <p:sldMasterId id="2147483675" r:id="rId6"/>
  </p:sldMasterIdLst>
  <p:notesMasterIdLst>
    <p:notesMasterId r:id="rId29"/>
  </p:notesMasterIdLst>
  <p:sldIdLst>
    <p:sldId id="256" r:id="rId7"/>
    <p:sldId id="271" r:id="rId8"/>
    <p:sldId id="272" r:id="rId9"/>
    <p:sldId id="280" r:id="rId10"/>
    <p:sldId id="281" r:id="rId11"/>
    <p:sldId id="283" r:id="rId12"/>
    <p:sldId id="282" r:id="rId13"/>
    <p:sldId id="284" r:id="rId14"/>
    <p:sldId id="285" r:id="rId15"/>
    <p:sldId id="286" r:id="rId16"/>
    <p:sldId id="287" r:id="rId17"/>
    <p:sldId id="288" r:id="rId18"/>
    <p:sldId id="289" r:id="rId19"/>
    <p:sldId id="290" r:id="rId20"/>
    <p:sldId id="261" r:id="rId21"/>
    <p:sldId id="291" r:id="rId22"/>
    <p:sldId id="295" r:id="rId23"/>
    <p:sldId id="292" r:id="rId24"/>
    <p:sldId id="293" r:id="rId25"/>
    <p:sldId id="296" r:id="rId26"/>
    <p:sldId id="294" r:id="rId27"/>
    <p:sldId id="270"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32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4A5312-2E1E-EE31-0C07-B0B877392D40}" v="2" dt="2022-02-16T15:33:40.7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A1BC322C-4F90-47DD-B05A-5FBB59DE2E91}" styleName="Jhpigeo 1">
    <a:wholeTbl>
      <a:tcTxStyle>
        <a:fontRef idx="minor">
          <a:scrgbClr r="0" g="0" b="0"/>
        </a:fontRef>
        <a:schemeClr val="tx1"/>
      </a:tcTxStyle>
      <a:tcStyle>
        <a:tcBdr>
          <a:left>
            <a:ln>
              <a:noFill/>
            </a:ln>
          </a:left>
          <a:right>
            <a:ln>
              <a:noFill/>
            </a:ln>
          </a:right>
          <a:top>
            <a:ln>
              <a:noFill/>
            </a:ln>
          </a:top>
          <a:bottom>
            <a:ln w="76200" cmpd="sng">
              <a:solidFill>
                <a:schemeClr val="accent2"/>
              </a:solidFill>
            </a:ln>
          </a:bottom>
          <a:insideH>
            <a:ln w="12700" cap="flat" cmpd="sng" algn="ctr">
              <a:solidFill>
                <a:schemeClr val="accent2"/>
              </a:solidFill>
              <a:prstDash val="dot"/>
              <a:round/>
              <a:headEnd type="none" w="med" len="med"/>
              <a:tailEnd type="none" w="med" len="med"/>
            </a:ln>
          </a:insideH>
          <a:insideV>
            <a:ln w="12700" cap="flat" cmpd="sng" algn="ctr">
              <a:solidFill>
                <a:schemeClr val="accent2"/>
              </a:solidFill>
              <a:prstDash val="dot"/>
              <a:round/>
              <a:headEnd type="none" w="med" len="med"/>
              <a:tailEnd type="none" w="med" len="med"/>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762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24" autoAdjust="0"/>
    <p:restoredTop sz="80814" autoAdjust="0"/>
  </p:normalViewPr>
  <p:slideViewPr>
    <p:cSldViewPr snapToGrid="0" showGuides="1">
      <p:cViewPr varScale="1">
        <p:scale>
          <a:sx n="55" d="100"/>
          <a:sy n="55" d="100"/>
        </p:scale>
        <p:origin x="1420" y="32"/>
      </p:cViewPr>
      <p:guideLst>
        <p:guide orient="horz" pos="2880"/>
        <p:guide pos="2880"/>
      </p:guideLst>
    </p:cSldViewPr>
  </p:slideViewPr>
  <p:notesTextViewPr>
    <p:cViewPr>
      <p:scale>
        <a:sx n="1" d="1"/>
        <a:sy n="1" d="1"/>
      </p:scale>
      <p:origin x="0" y="0"/>
    </p:cViewPr>
  </p:notesTextViewPr>
  <p:sorterViewPr>
    <p:cViewPr>
      <p:scale>
        <a:sx n="100" d="100"/>
        <a:sy n="100" d="100"/>
      </p:scale>
      <p:origin x="0" y="-12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presProps" Target="presProps.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B6E823-20FD-4978-A361-DD00C30C3A38}" type="datetimeFigureOut">
              <a:rPr lang="en-US" smtClean="0"/>
              <a:t>1/23/2023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A8AE4E-E60A-492D-80B1-D2D3244804F3}" type="slidenum">
              <a:rPr lang="en-US" smtClean="0"/>
              <a:t>‹#›</a:t>
            </a:fld>
            <a:endParaRPr lang="en-US"/>
          </a:p>
        </p:txBody>
      </p:sp>
    </p:spTree>
    <p:extLst>
      <p:ext uri="{BB962C8B-B14F-4D97-AF65-F5344CB8AC3E}">
        <p14:creationId xmlns:p14="http://schemas.microsoft.com/office/powerpoint/2010/main" val="3207639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men-care.org/What-We-Do/Media.aspx"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www.men-care.org/What-We-Do/Policy-Focus-Areas.aspx" TargetMode="External"/><Relationship Id="rId4" Type="http://schemas.openxmlformats.org/officeDocument/2006/relationships/hyperlink" Target="http://www.men-care.org/What-We-Do/Programs.aspx"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Facilitator discussion points</a:t>
            </a:r>
          </a:p>
          <a:p>
            <a:pPr lvl="0"/>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Ideally, gender should be integrated into a project/program from the start. It should be a key consideration at every stage of the program cycle—from design, to implementation, to monitoring and evaluation.</a:t>
            </a:r>
          </a:p>
          <a:p>
            <a:pPr lvl="0"/>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 gender analysis should be included as part of the program’s baseline in order to collect gender data that will be used to inform program design, namely goal setting and identification of activities and strategies/approaches.</a:t>
            </a:r>
          </a:p>
          <a:p>
            <a:pPr lvl="0"/>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Programmatic gender integration requires that staff have the capacity to address gender and that measures are included—as part of the programmatic design—to develop/strengthen staff and organizational capacity to address gender.</a:t>
            </a:r>
          </a:p>
          <a:p>
            <a:pPr lvl="0"/>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Gender remains a key consideration during implementation. Program teams must continuously monitor activities to ensure the desired outcomes are being achieved in terms of gender promotion and, importantly, that the program is not causing undue harm by exacerbating harmful gender norms. Regular monitoring also contributes to quality improvement through the continuous adaptation of program strategies and activities based on lessons learned during implementation.</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Ultimately, integrating gender into a program contributes to impact because the program has included strategies aimed at shifting social and structural-level inequalities hindering women’s/girls’ and men’s/boys’ ability to equally benefit from the program.</a:t>
            </a:r>
            <a:endParaRPr lang="en-US" dirty="0"/>
          </a:p>
        </p:txBody>
      </p:sp>
      <p:sp>
        <p:nvSpPr>
          <p:cNvPr id="4" name="Slide Number Placeholder 3"/>
          <p:cNvSpPr>
            <a:spLocks noGrp="1"/>
          </p:cNvSpPr>
          <p:nvPr>
            <p:ph type="sldNum" sz="quarter" idx="10"/>
          </p:nvPr>
        </p:nvSpPr>
        <p:spPr/>
        <p:txBody>
          <a:bodyPr/>
          <a:lstStyle/>
          <a:p>
            <a:fld id="{B9A8AE4E-E60A-492D-80B1-D2D3244804F3}" type="slidenum">
              <a:rPr lang="en-US" smtClean="0"/>
              <a:t>2</a:t>
            </a:fld>
            <a:endParaRPr lang="en-US"/>
          </a:p>
        </p:txBody>
      </p:sp>
    </p:spTree>
    <p:extLst>
      <p:ext uri="{BB962C8B-B14F-4D97-AF65-F5344CB8AC3E}">
        <p14:creationId xmlns:p14="http://schemas.microsoft.com/office/powerpoint/2010/main" val="4149562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Facilitator discussion points</a:t>
            </a:r>
          </a:p>
          <a:p>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Gender-transformative</a:t>
            </a:r>
            <a:r>
              <a:rPr lang="en-US" sz="1200" kern="1200" dirty="0">
                <a:solidFill>
                  <a:schemeClr val="tx1"/>
                </a:solidFill>
                <a:effectLst/>
                <a:latin typeface="+mn-lt"/>
                <a:ea typeface="+mn-ea"/>
                <a:cs typeface="+mn-cs"/>
              </a:rPr>
              <a:t> programs (at the right end of the continuum) actively strive to examine, question, and change harmful gender norms and power imbalances between women and men as a means of achieving positive health outcomes as well as gender equity.</a:t>
            </a:r>
          </a:p>
          <a:p>
            <a:pPr lvl="0"/>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Gender-transformative approaches encourage critical awareness among men and women of gender roles and norms; promote the social, economic, and political positioning of women; challenge the unequal distribution of resources and allocation of duties between women and men; and/or address the power relationships between women and others in the community, such as service providers and traditional leaders.</a:t>
            </a:r>
          </a:p>
        </p:txBody>
      </p:sp>
      <p:sp>
        <p:nvSpPr>
          <p:cNvPr id="4" name="Slide Number Placeholder 3"/>
          <p:cNvSpPr>
            <a:spLocks noGrp="1"/>
          </p:cNvSpPr>
          <p:nvPr>
            <p:ph type="sldNum" sz="quarter" idx="10"/>
          </p:nvPr>
        </p:nvSpPr>
        <p:spPr/>
        <p:txBody>
          <a:bodyPr/>
          <a:lstStyle/>
          <a:p>
            <a:fld id="{B9A8AE4E-E60A-492D-80B1-D2D3244804F3}" type="slidenum">
              <a:rPr lang="en-US" smtClean="0"/>
              <a:t>11</a:t>
            </a:fld>
            <a:endParaRPr lang="en-US"/>
          </a:p>
        </p:txBody>
      </p:sp>
    </p:spTree>
    <p:extLst>
      <p:ext uri="{BB962C8B-B14F-4D97-AF65-F5344CB8AC3E}">
        <p14:creationId xmlns:p14="http://schemas.microsoft.com/office/powerpoint/2010/main" val="1998000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Facilitator discussion points</a:t>
            </a:r>
          </a:p>
          <a:p>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err="1">
                <a:solidFill>
                  <a:schemeClr val="tx1"/>
                </a:solidFill>
                <a:effectLst/>
                <a:latin typeface="+mn-lt"/>
                <a:ea typeface="+mn-ea"/>
                <a:cs typeface="+mn-cs"/>
              </a:rPr>
              <a:t>MenCare</a:t>
            </a:r>
            <a:r>
              <a:rPr lang="en-US" sz="1200" kern="1200" dirty="0">
                <a:solidFill>
                  <a:schemeClr val="tx1"/>
                </a:solidFill>
                <a:effectLst/>
                <a:latin typeface="+mn-lt"/>
                <a:ea typeface="+mn-ea"/>
                <a:cs typeface="+mn-cs"/>
              </a:rPr>
              <a:t> is a global fatherhood campaign. Its mission is to promote men’s involvement as equitable, nonviolent fathers and caregivers in order to achieve family well-being and gender equality. Through </a:t>
            </a:r>
            <a:r>
              <a:rPr lang="en-US" sz="1200" kern="1200" dirty="0">
                <a:solidFill>
                  <a:schemeClr val="tx1"/>
                </a:solidFill>
                <a:effectLst/>
                <a:latin typeface="+mn-lt"/>
                <a:ea typeface="+mn-ea"/>
                <a:cs typeface="+mn-cs"/>
                <a:hlinkClick r:id="rId3"/>
              </a:rPr>
              <a:t>media</a:t>
            </a:r>
            <a:r>
              <a:rPr lang="en-US"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hlinkClick r:id="rId4"/>
              </a:rPr>
              <a:t>program development</a:t>
            </a:r>
            <a:r>
              <a:rPr lang="en-US" sz="1200" kern="1200" dirty="0">
                <a:solidFill>
                  <a:schemeClr val="tx1"/>
                </a:solidFill>
                <a:effectLst/>
                <a:latin typeface="+mn-lt"/>
                <a:ea typeface="+mn-ea"/>
                <a:cs typeface="+mn-cs"/>
              </a:rPr>
              <a:t>, and </a:t>
            </a:r>
            <a:r>
              <a:rPr lang="en-US" sz="1200" kern="1200" dirty="0">
                <a:solidFill>
                  <a:schemeClr val="tx1"/>
                </a:solidFill>
                <a:effectLst/>
                <a:latin typeface="+mn-lt"/>
                <a:ea typeface="+mn-ea"/>
                <a:cs typeface="+mn-cs"/>
                <a:hlinkClick r:id="rId5"/>
              </a:rPr>
              <a:t>advocacy</a:t>
            </a:r>
            <a:r>
              <a:rPr lang="en-US" sz="1200" kern="1200" dirty="0">
                <a:solidFill>
                  <a:schemeClr val="tx1"/>
                </a:solidFill>
                <a:effectLst/>
                <a:latin typeface="+mn-lt"/>
                <a:ea typeface="+mn-ea"/>
                <a:cs typeface="+mn-cs"/>
              </a:rPr>
              <a:t>, the campaign works at multiple levels to engage men as caregivers and as fathers, as program participants in fathers’ groups, and as community mobilizers who push for progressive family legislation; and institutions, including health services, to see engaging men as caregivers as a key dimension of gender equality. Health providers are trained and supported to actively encourage men in antenatal care, in the delivery room, where appropriate, and in kangaroo father care.</a:t>
            </a:r>
          </a:p>
          <a:p>
            <a:pPr lvl="0"/>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campaign is gender transformative because it is challenging dominant and traditional norms related to men’s involvement in parenting and reproductive and maternal health. By encouraging men’s positive and active involvement in childcare and parenting, the campaign is challenging dominant gender roles.</a:t>
            </a:r>
          </a:p>
          <a:p>
            <a:pPr lvl="0"/>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campaign is also gender transformative because it has adopted an ecological approach, meaning that it is working at various levels (individual, community, institutional) to challenge gender norms.</a:t>
            </a:r>
          </a:p>
          <a:p>
            <a:pPr marL="0" lvl="0" indent="0">
              <a:buFont typeface="Arial" panose="020B0604020202020204" pitchFamily="34" charset="0"/>
              <a:buNone/>
            </a:pP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Rwanda,</a:t>
            </a:r>
            <a:r>
              <a:rPr lang="en-US" sz="1200" kern="1200" baseline="0" dirty="0">
                <a:solidFill>
                  <a:schemeClr val="tx1"/>
                </a:solidFill>
                <a:effectLst/>
                <a:latin typeface="+mn-lt"/>
                <a:ea typeface="+mn-ea"/>
                <a:cs typeface="+mn-cs"/>
              </a:rPr>
              <a:t> the campaign, combined with group dialogues on gender norms resulted in substantial improvements in multiple reported outcomes. Compared to the control group, women in the intervention group reported: </a:t>
            </a:r>
          </a:p>
          <a:p>
            <a:pPr marL="628650" lvl="1" indent="-171450">
              <a:buFont typeface="Arial" panose="020B0604020202020204" pitchFamily="34" charset="0"/>
              <a:buChar char="•"/>
            </a:pPr>
            <a:r>
              <a:rPr lang="en-US" sz="1200" kern="1200" baseline="0" dirty="0">
                <a:solidFill>
                  <a:schemeClr val="tx1"/>
                </a:solidFill>
                <a:effectLst/>
                <a:latin typeface="+mn-lt"/>
                <a:ea typeface="+mn-ea"/>
                <a:cs typeface="+mn-cs"/>
              </a:rPr>
              <a:t>less past-</a:t>
            </a:r>
            <a:r>
              <a:rPr lang="en-US" sz="1200" kern="1200" dirty="0">
                <a:solidFill>
                  <a:schemeClr val="tx1"/>
                </a:solidFill>
                <a:effectLst/>
                <a:latin typeface="+mn-lt"/>
                <a:ea typeface="+mn-ea"/>
                <a:cs typeface="+mn-cs"/>
              </a:rPr>
              <a:t>year physical (OR 0.37, p&lt;0.001) and sexual IPV (OR 0.34, p&lt;0.001); and greater attendance (IRR 1.09, p&lt;0.001) and male accompaniment at antenatal care (IRR 1.50, p&lt;0.001);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and women and men in the intervention group reported: less child physical punishment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(women: OR 0.56, p = 0.001; men: OR 0.66, p = 0.005);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greater modern contraceptive use (women: OR 1.53, p = 0.004; men: OR 1.65, p = 0.001); higher levels of men’s participation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in childcare and household tasks (women: beta 0.39, p&lt;0.001; men: beta 0.33, p&lt;0.001);</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and less dominance of men in decision-making.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Methods:</a:t>
            </a:r>
            <a:r>
              <a:rPr lang="en-US" sz="1200" kern="1200" baseline="0" dirty="0">
                <a:solidFill>
                  <a:schemeClr val="tx1"/>
                </a:solidFill>
                <a:effectLst/>
                <a:latin typeface="+mn-lt"/>
                <a:ea typeface="+mn-ea"/>
                <a:cs typeface="+mn-cs"/>
              </a:rPr>
              <a:t> conducted a multi-site </a:t>
            </a:r>
            <a:r>
              <a:rPr lang="en-US" sz="1200" kern="1200" baseline="0" dirty="0" err="1">
                <a:solidFill>
                  <a:schemeClr val="tx1"/>
                </a:solidFill>
                <a:effectLst/>
                <a:latin typeface="+mn-lt"/>
                <a:ea typeface="+mn-ea"/>
                <a:cs typeface="+mn-cs"/>
              </a:rPr>
              <a:t>randomised</a:t>
            </a:r>
            <a:r>
              <a:rPr lang="en-US" sz="1200" kern="1200" baseline="0" dirty="0">
                <a:solidFill>
                  <a:schemeClr val="tx1"/>
                </a:solidFill>
                <a:effectLst/>
                <a:latin typeface="+mn-lt"/>
                <a:ea typeface="+mn-ea"/>
                <a:cs typeface="+mn-cs"/>
              </a:rPr>
              <a:t> controlled trial in four Rwandan districts with </a:t>
            </a:r>
            <a:r>
              <a:rPr lang="en-US" sz="1200" kern="1200" baseline="0" dirty="0" err="1">
                <a:solidFill>
                  <a:schemeClr val="tx1"/>
                </a:solidFill>
                <a:effectLst/>
                <a:latin typeface="+mn-lt"/>
                <a:ea typeface="+mn-ea"/>
                <a:cs typeface="+mn-cs"/>
              </a:rPr>
              <a:t>expec</a:t>
            </a:r>
            <a:r>
              <a:rPr lang="en-US" sz="1200" kern="1200" baseline="0" dirty="0">
                <a:solidFill>
                  <a:schemeClr val="tx1"/>
                </a:solidFill>
                <a:effectLst/>
                <a:latin typeface="+mn-lt"/>
                <a:ea typeface="+mn-ea"/>
                <a:cs typeface="+mn-cs"/>
              </a:rPr>
              <a:t> </a:t>
            </a:r>
            <a:r>
              <a:rPr lang="en-US" sz="1200" kern="1200" baseline="0" dirty="0" err="1">
                <a:solidFill>
                  <a:schemeClr val="tx1"/>
                </a:solidFill>
                <a:effectLst/>
                <a:latin typeface="+mn-lt"/>
                <a:ea typeface="+mn-ea"/>
                <a:cs typeface="+mn-cs"/>
              </a:rPr>
              <a:t>tant</a:t>
            </a:r>
            <a:r>
              <a:rPr lang="en-US" sz="1200" kern="1200" baseline="0" dirty="0">
                <a:solidFill>
                  <a:schemeClr val="tx1"/>
                </a:solidFill>
                <a:effectLst/>
                <a:latin typeface="+mn-lt"/>
                <a:ea typeface="+mn-ea"/>
                <a:cs typeface="+mn-cs"/>
              </a:rPr>
              <a:t>/current fathers and their partners, who were </a:t>
            </a:r>
            <a:r>
              <a:rPr lang="en-US" sz="1200" kern="1200" baseline="0" dirty="0" err="1">
                <a:solidFill>
                  <a:schemeClr val="tx1"/>
                </a:solidFill>
                <a:effectLst/>
                <a:latin typeface="+mn-lt"/>
                <a:ea typeface="+mn-ea"/>
                <a:cs typeface="+mn-cs"/>
              </a:rPr>
              <a:t>randomised</a:t>
            </a:r>
            <a:r>
              <a:rPr lang="en-US" sz="1200" kern="1200" baseline="0" dirty="0">
                <a:solidFill>
                  <a:schemeClr val="tx1"/>
                </a:solidFill>
                <a:effectLst/>
                <a:latin typeface="+mn-lt"/>
                <a:ea typeface="+mn-ea"/>
                <a:cs typeface="+mn-cs"/>
              </a:rPr>
              <a:t> to the intervention (n = 575 couples) or control group (n = 624 couples). 1123 men and 1162 partners were included in intention to treat </a:t>
            </a:r>
            <a:r>
              <a:rPr lang="en-US" sz="1200" kern="1200" baseline="0">
                <a:solidFill>
                  <a:schemeClr val="tx1"/>
                </a:solidFill>
                <a:effectLst/>
                <a:latin typeface="+mn-lt"/>
                <a:ea typeface="+mn-ea"/>
                <a:cs typeface="+mn-cs"/>
              </a:rPr>
              <a:t>analysis.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9A8AE4E-E60A-492D-80B1-D2D3244804F3}" type="slidenum">
              <a:rPr lang="en-US" smtClean="0"/>
              <a:t>12</a:t>
            </a:fld>
            <a:endParaRPr lang="en-US"/>
          </a:p>
        </p:txBody>
      </p:sp>
    </p:spTree>
    <p:extLst>
      <p:ext uri="{BB962C8B-B14F-4D97-AF65-F5344CB8AC3E}">
        <p14:creationId xmlns:p14="http://schemas.microsoft.com/office/powerpoint/2010/main" val="3582668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Facilitator discussion points</a:t>
            </a:r>
          </a:p>
          <a:p>
            <a:pPr lvl="0"/>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 seeking to be accommodating (by working around existing gender norms and power dynamics), many programs have ended up being exploitative because providers misunderstood the policy and either refused services to women who didn’t come with a partner, or prioritized women who came with their partner. Programs should continuously monitor the impacts of their strategies/activities on program participants so as to avoid causing harm.</a:t>
            </a:r>
          </a:p>
          <a:p>
            <a:pPr lvl="0"/>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PTMCT programs can become transformative in several ways.</a:t>
            </a:r>
          </a:p>
          <a:p>
            <a:pPr marL="0" indent="0">
              <a:buFont typeface="Arial" panose="020B0604020202020204" pitchFamily="34" charset="0"/>
              <a:buNone/>
              <a:defRPr/>
            </a:pPr>
            <a:endParaRPr lang="en-US" dirty="0"/>
          </a:p>
        </p:txBody>
      </p:sp>
      <p:sp>
        <p:nvSpPr>
          <p:cNvPr id="4" name="Slide Number Placeholder 3"/>
          <p:cNvSpPr>
            <a:spLocks noGrp="1"/>
          </p:cNvSpPr>
          <p:nvPr>
            <p:ph type="sldNum" sz="quarter" idx="10"/>
          </p:nvPr>
        </p:nvSpPr>
        <p:spPr/>
        <p:txBody>
          <a:bodyPr/>
          <a:lstStyle/>
          <a:p>
            <a:fld id="{B9A8AE4E-E60A-492D-80B1-D2D3244804F3}" type="slidenum">
              <a:rPr lang="en-US" smtClean="0"/>
              <a:t>13</a:t>
            </a:fld>
            <a:endParaRPr lang="en-US"/>
          </a:p>
        </p:txBody>
      </p:sp>
    </p:spTree>
    <p:extLst>
      <p:ext uri="{BB962C8B-B14F-4D97-AF65-F5344CB8AC3E}">
        <p14:creationId xmlns:p14="http://schemas.microsoft.com/office/powerpoint/2010/main" val="4174585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Facilitator discussion points</a:t>
            </a:r>
          </a:p>
          <a:p>
            <a:pPr lvl="0"/>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Kangaroo care is a baby-holding technique that involves skin-to-skin contact. Encouraging this practice among men helps to strengthen the bond between fathers and their babies.</a:t>
            </a:r>
          </a:p>
        </p:txBody>
      </p:sp>
      <p:sp>
        <p:nvSpPr>
          <p:cNvPr id="4" name="Slide Number Placeholder 3"/>
          <p:cNvSpPr>
            <a:spLocks noGrp="1"/>
          </p:cNvSpPr>
          <p:nvPr>
            <p:ph type="sldNum" sz="quarter" idx="10"/>
          </p:nvPr>
        </p:nvSpPr>
        <p:spPr/>
        <p:txBody>
          <a:bodyPr/>
          <a:lstStyle/>
          <a:p>
            <a:fld id="{B9A8AE4E-E60A-492D-80B1-D2D3244804F3}" type="slidenum">
              <a:rPr lang="en-US" smtClean="0"/>
              <a:t>14</a:t>
            </a:fld>
            <a:endParaRPr lang="en-US"/>
          </a:p>
        </p:txBody>
      </p:sp>
    </p:spTree>
    <p:extLst>
      <p:ext uri="{BB962C8B-B14F-4D97-AF65-F5344CB8AC3E}">
        <p14:creationId xmlns:p14="http://schemas.microsoft.com/office/powerpoint/2010/main" val="3288433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Facilitator discussion points</a:t>
            </a:r>
          </a:p>
          <a:p>
            <a:pPr lvl="0"/>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We will look at two more project examples and decide together where they are located on the continuum.</a:t>
            </a:r>
          </a:p>
          <a:p>
            <a:endParaRPr lang="en-US" dirty="0"/>
          </a:p>
        </p:txBody>
      </p:sp>
      <p:sp>
        <p:nvSpPr>
          <p:cNvPr id="4" name="Slide Number Placeholder 3"/>
          <p:cNvSpPr>
            <a:spLocks noGrp="1"/>
          </p:cNvSpPr>
          <p:nvPr>
            <p:ph type="sldNum" sz="quarter" idx="10"/>
          </p:nvPr>
        </p:nvSpPr>
        <p:spPr/>
        <p:txBody>
          <a:bodyPr/>
          <a:lstStyle/>
          <a:p>
            <a:fld id="{B9A8AE4E-E60A-492D-80B1-D2D3244804F3}" type="slidenum">
              <a:rPr lang="en-US" smtClean="0"/>
              <a:t>15</a:t>
            </a:fld>
            <a:endParaRPr lang="en-US"/>
          </a:p>
        </p:txBody>
      </p:sp>
    </p:spTree>
    <p:extLst>
      <p:ext uri="{BB962C8B-B14F-4D97-AF65-F5344CB8AC3E}">
        <p14:creationId xmlns:p14="http://schemas.microsoft.com/office/powerpoint/2010/main" val="42660891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defRPr/>
            </a:pPr>
            <a:endParaRPr lang="en-US" dirty="0"/>
          </a:p>
        </p:txBody>
      </p:sp>
      <p:sp>
        <p:nvSpPr>
          <p:cNvPr id="4" name="Slide Number Placeholder 3"/>
          <p:cNvSpPr>
            <a:spLocks noGrp="1"/>
          </p:cNvSpPr>
          <p:nvPr>
            <p:ph type="sldNum" sz="quarter" idx="10"/>
          </p:nvPr>
        </p:nvSpPr>
        <p:spPr/>
        <p:txBody>
          <a:bodyPr/>
          <a:lstStyle/>
          <a:p>
            <a:fld id="{B9A8AE4E-E60A-492D-80B1-D2D3244804F3}" type="slidenum">
              <a:rPr lang="en-US" smtClean="0"/>
              <a:t>16</a:t>
            </a:fld>
            <a:endParaRPr lang="en-US"/>
          </a:p>
        </p:txBody>
      </p:sp>
    </p:spTree>
    <p:extLst>
      <p:ext uri="{BB962C8B-B14F-4D97-AF65-F5344CB8AC3E}">
        <p14:creationId xmlns:p14="http://schemas.microsoft.com/office/powerpoint/2010/main" val="11415367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Facilitator discussion points</a:t>
            </a:r>
          </a:p>
          <a:p>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program is accommodating because it maintained and worked around existing norms related to socially accepted roles for girls and boys. The program did not seek to challenge girls’ and boys’ socially ascribed roles.</a:t>
            </a:r>
          </a:p>
        </p:txBody>
      </p:sp>
      <p:sp>
        <p:nvSpPr>
          <p:cNvPr id="4" name="Slide Number Placeholder 3"/>
          <p:cNvSpPr>
            <a:spLocks noGrp="1"/>
          </p:cNvSpPr>
          <p:nvPr>
            <p:ph type="sldNum" sz="quarter" idx="10"/>
          </p:nvPr>
        </p:nvSpPr>
        <p:spPr/>
        <p:txBody>
          <a:bodyPr/>
          <a:lstStyle/>
          <a:p>
            <a:fld id="{B9A8AE4E-E60A-492D-80B1-D2D3244804F3}" type="slidenum">
              <a:rPr lang="en-US" smtClean="0"/>
              <a:t>18</a:t>
            </a:fld>
            <a:endParaRPr lang="en-US"/>
          </a:p>
        </p:txBody>
      </p:sp>
    </p:spTree>
    <p:extLst>
      <p:ext uri="{BB962C8B-B14F-4D97-AF65-F5344CB8AC3E}">
        <p14:creationId xmlns:p14="http://schemas.microsoft.com/office/powerpoint/2010/main" val="32566821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defRPr/>
            </a:pPr>
            <a:endParaRPr lang="en-US" dirty="0"/>
          </a:p>
        </p:txBody>
      </p:sp>
      <p:sp>
        <p:nvSpPr>
          <p:cNvPr id="4" name="Slide Number Placeholder 3"/>
          <p:cNvSpPr>
            <a:spLocks noGrp="1"/>
          </p:cNvSpPr>
          <p:nvPr>
            <p:ph type="sldNum" sz="quarter" idx="10"/>
          </p:nvPr>
        </p:nvSpPr>
        <p:spPr/>
        <p:txBody>
          <a:bodyPr/>
          <a:lstStyle/>
          <a:p>
            <a:fld id="{B9A8AE4E-E60A-492D-80B1-D2D3244804F3}" type="slidenum">
              <a:rPr lang="en-US" smtClean="0"/>
              <a:t>19</a:t>
            </a:fld>
            <a:endParaRPr lang="en-US"/>
          </a:p>
        </p:txBody>
      </p:sp>
    </p:spTree>
    <p:extLst>
      <p:ext uri="{BB962C8B-B14F-4D97-AF65-F5344CB8AC3E}">
        <p14:creationId xmlns:p14="http://schemas.microsoft.com/office/powerpoint/2010/main" val="22751631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Facilitator discussion points</a:t>
            </a:r>
          </a:p>
          <a:p>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This project was transformative because it challenged social norms around sexuality by bringing boys and girls together to talk about reproductive health. By encouraging participants to reflect on gender norms and reproductive rights, the project may also have contributed to making power dynamics in intimate relationships more equitable.</a:t>
            </a:r>
          </a:p>
        </p:txBody>
      </p:sp>
      <p:sp>
        <p:nvSpPr>
          <p:cNvPr id="4" name="Slide Number Placeholder 3"/>
          <p:cNvSpPr>
            <a:spLocks noGrp="1"/>
          </p:cNvSpPr>
          <p:nvPr>
            <p:ph type="sldNum" sz="quarter" idx="10"/>
          </p:nvPr>
        </p:nvSpPr>
        <p:spPr/>
        <p:txBody>
          <a:bodyPr/>
          <a:lstStyle/>
          <a:p>
            <a:fld id="{B9A8AE4E-E60A-492D-80B1-D2D3244804F3}" type="slidenum">
              <a:rPr lang="en-US" smtClean="0"/>
              <a:t>21</a:t>
            </a:fld>
            <a:endParaRPr lang="en-US"/>
          </a:p>
        </p:txBody>
      </p:sp>
    </p:spTree>
    <p:extLst>
      <p:ext uri="{BB962C8B-B14F-4D97-AF65-F5344CB8AC3E}">
        <p14:creationId xmlns:p14="http://schemas.microsoft.com/office/powerpoint/2010/main" val="1052824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Facilitator discussion points</a:t>
            </a:r>
          </a:p>
          <a:p>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Gender is a key health determinant. Women’s and men’s social, economic, and political status influence their respective access to health services, as well as their capacity to make choices and decisions about their health. This is why addressing gender norms in our programming is important for promoting health.</a:t>
            </a:r>
          </a:p>
          <a:p>
            <a:pPr lvl="0"/>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Programs that address gender norms rest on the premise that gender norms can be transformed, and that this transformation is necessary for programs to achieve lasting change. On the other hand, programs that either ignore gender norms or use them to achieve their objectives may not only undermine their effectiveness, but also cause harm to those they are intended to serve.</a:t>
            </a:r>
          </a:p>
        </p:txBody>
      </p:sp>
      <p:sp>
        <p:nvSpPr>
          <p:cNvPr id="4" name="Slide Number Placeholder 3"/>
          <p:cNvSpPr>
            <a:spLocks noGrp="1"/>
          </p:cNvSpPr>
          <p:nvPr>
            <p:ph type="sldNum" sz="quarter" idx="10"/>
          </p:nvPr>
        </p:nvSpPr>
        <p:spPr/>
        <p:txBody>
          <a:bodyPr/>
          <a:lstStyle/>
          <a:p>
            <a:fld id="{B9A8AE4E-E60A-492D-80B1-D2D3244804F3}" type="slidenum">
              <a:rPr lang="en-US" smtClean="0"/>
              <a:t>3</a:t>
            </a:fld>
            <a:endParaRPr lang="en-US"/>
          </a:p>
        </p:txBody>
      </p:sp>
    </p:spTree>
    <p:extLst>
      <p:ext uri="{BB962C8B-B14F-4D97-AF65-F5344CB8AC3E}">
        <p14:creationId xmlns:p14="http://schemas.microsoft.com/office/powerpoint/2010/main" val="405990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Facilitator discussion points</a:t>
            </a:r>
          </a:p>
          <a:p>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Gender-blind</a:t>
            </a:r>
            <a:r>
              <a:rPr lang="en-US" sz="1200" kern="1200" dirty="0">
                <a:solidFill>
                  <a:schemeClr val="tx1"/>
                </a:solidFill>
                <a:effectLst/>
                <a:latin typeface="+mn-lt"/>
                <a:ea typeface="+mn-ea"/>
                <a:cs typeface="+mn-cs"/>
              </a:rPr>
              <a:t> programs do not consider the gender norms that characterize the social environment and the ways in which they might affect program/project participants. Gender-blind programs/policies do not consider how gender norms and unequal power relations affect the achievement of project objectives, or what impact the project objectives might have on gender norms and unequal power relations.</a:t>
            </a:r>
          </a:p>
          <a:p>
            <a:pPr lvl="0"/>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Gender-aware </a:t>
            </a:r>
            <a:r>
              <a:rPr lang="en-US" sz="1200" kern="1200" dirty="0">
                <a:solidFill>
                  <a:schemeClr val="tx1"/>
                </a:solidFill>
                <a:effectLst/>
                <a:latin typeface="+mn-lt"/>
                <a:ea typeface="+mn-ea"/>
                <a:cs typeface="+mn-cs"/>
              </a:rPr>
              <a:t>programs are designed to take advantage of existing gender norms and power relations, accommodate for them, or transform them. Programs may have multiple components that fall at various points along the continuum, which is why there are multiple arrows in the graphic. The ultimate goal of development programs is to achieve health outcomes while transforming gender norms in order to achieve greater equality between women and men. The part of the arrow related to “transformative” is green to signal that it is okay to proceed. The arrow then extends indefinitely toward greater equality (beyond the arrow). Gender-aware programs can be categorized as gender exploitative (taking advantage of existing harmful gender norms), gender accommodating (working around harmful gender norms without striving to challenge or change them), or gender transformative (actively addressing harmful gender norms and working to change them).</a:t>
            </a:r>
          </a:p>
        </p:txBody>
      </p:sp>
      <p:sp>
        <p:nvSpPr>
          <p:cNvPr id="4" name="Slide Number Placeholder 3"/>
          <p:cNvSpPr>
            <a:spLocks noGrp="1"/>
          </p:cNvSpPr>
          <p:nvPr>
            <p:ph type="sldNum" sz="quarter" idx="10"/>
          </p:nvPr>
        </p:nvSpPr>
        <p:spPr/>
        <p:txBody>
          <a:bodyPr/>
          <a:lstStyle/>
          <a:p>
            <a:fld id="{B9A8AE4E-E60A-492D-80B1-D2D3244804F3}" type="slidenum">
              <a:rPr lang="en-US" smtClean="0"/>
              <a:t>4</a:t>
            </a:fld>
            <a:endParaRPr lang="en-US"/>
          </a:p>
        </p:txBody>
      </p:sp>
    </p:spTree>
    <p:extLst>
      <p:ext uri="{BB962C8B-B14F-4D97-AF65-F5344CB8AC3E}">
        <p14:creationId xmlns:p14="http://schemas.microsoft.com/office/powerpoint/2010/main" val="1705366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Facilitator discussion points</a:t>
            </a:r>
          </a:p>
          <a:p>
            <a:endParaRPr lang="en-US" sz="1200" b="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a:t>Gender blind</a:t>
            </a:r>
            <a:r>
              <a:rPr lang="en-US" dirty="0"/>
              <a:t> means there is no consideration of the gender norms that characterize the social environment and the ways in which they might affect program/project participants.  Gender-blind programs/policies do not consider how gender norms and unequal power relations affect the achievement of project objectives, or what impact the project objectives might have on gender norms and unequal power relations.</a:t>
            </a:r>
          </a:p>
          <a:p>
            <a:endParaRPr lang="en-US" dirty="0"/>
          </a:p>
        </p:txBody>
      </p:sp>
      <p:sp>
        <p:nvSpPr>
          <p:cNvPr id="4" name="Slide Number Placeholder 3"/>
          <p:cNvSpPr>
            <a:spLocks noGrp="1"/>
          </p:cNvSpPr>
          <p:nvPr>
            <p:ph type="sldNum" sz="quarter" idx="10"/>
          </p:nvPr>
        </p:nvSpPr>
        <p:spPr/>
        <p:txBody>
          <a:bodyPr/>
          <a:lstStyle/>
          <a:p>
            <a:fld id="{B9A8AE4E-E60A-492D-80B1-D2D3244804F3}" type="slidenum">
              <a:rPr lang="en-US" smtClean="0"/>
              <a:t>5</a:t>
            </a:fld>
            <a:endParaRPr lang="en-US"/>
          </a:p>
        </p:txBody>
      </p:sp>
    </p:spTree>
    <p:extLst>
      <p:ext uri="{BB962C8B-B14F-4D97-AF65-F5344CB8AC3E}">
        <p14:creationId xmlns:p14="http://schemas.microsoft.com/office/powerpoint/2010/main" val="292763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Facilitator discussion points</a:t>
            </a:r>
          </a:p>
          <a:p>
            <a:pPr lvl="0"/>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 health project in the Dominican Republic was concerned about rising sexually transmitted infection (STI) and pregnancy rates among youth. The project decided to recruit volunteer peer educators to conduct </a:t>
            </a:r>
            <a:r>
              <a:rPr lang="en-US" sz="1200" i="1" kern="1200" dirty="0" err="1">
                <a:solidFill>
                  <a:schemeClr val="tx1"/>
                </a:solidFill>
                <a:effectLst/>
                <a:latin typeface="+mn-lt"/>
                <a:ea typeface="+mn-ea"/>
                <a:cs typeface="+mn-cs"/>
              </a:rPr>
              <a:t>charlas</a:t>
            </a:r>
            <a:r>
              <a:rPr lang="en-US" sz="1200" kern="1200" dirty="0">
                <a:solidFill>
                  <a:schemeClr val="tx1"/>
                </a:solidFill>
                <a:effectLst/>
                <a:latin typeface="+mn-lt"/>
                <a:ea typeface="+mn-ea"/>
                <a:cs typeface="+mn-cs"/>
              </a:rPr>
              <a:t>, or informal discussion groups. Generally, youth have a hard time discussing sexual and reproductive health issues. Peer educators ran afterschool neighborhood youth </a:t>
            </a:r>
            <a:r>
              <a:rPr lang="en-US" sz="1200" i="1" kern="1200" dirty="0" err="1">
                <a:solidFill>
                  <a:schemeClr val="tx1"/>
                </a:solidFill>
                <a:effectLst/>
                <a:latin typeface="+mn-lt"/>
                <a:ea typeface="+mn-ea"/>
                <a:cs typeface="+mn-cs"/>
              </a:rPr>
              <a:t>charlas</a:t>
            </a:r>
            <a:r>
              <a:rPr lang="en-US" sz="1200" kern="1200" dirty="0">
                <a:solidFill>
                  <a:schemeClr val="tx1"/>
                </a:solidFill>
                <a:effectLst/>
                <a:latin typeface="+mn-lt"/>
                <a:ea typeface="+mn-ea"/>
                <a:cs typeface="+mn-cs"/>
              </a:rPr>
              <a:t> in mixed-sex groups to discuss issues related to dating, relationships, reproductive health, and contraception (including condoms). They also provided information on where contraceptives could be obtained. However, participation in the discussion groups was very low.</a:t>
            </a:r>
          </a:p>
          <a:p>
            <a:pPr lvl="0"/>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evaluation found that the low participation was due to boys’ and girls’ fear of talking about sexual and reproductive health in front of the opposite sex.</a:t>
            </a:r>
          </a:p>
          <a:p>
            <a:pPr lvl="0"/>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curriculum was effective at increasing condom use among sexually active youth. However, boys still dominate decisions about when and where to have sex; girls do not feel empowered to negotiate safer sex.</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 key reason for the gender-blind approach is that the project did not consider gender dynamics when designing the project, as described here.</a:t>
            </a:r>
            <a:endParaRPr lang="en-US" dirty="0"/>
          </a:p>
        </p:txBody>
      </p:sp>
      <p:sp>
        <p:nvSpPr>
          <p:cNvPr id="4" name="Slide Number Placeholder 3"/>
          <p:cNvSpPr>
            <a:spLocks noGrp="1"/>
          </p:cNvSpPr>
          <p:nvPr>
            <p:ph type="sldNum" sz="quarter" idx="10"/>
          </p:nvPr>
        </p:nvSpPr>
        <p:spPr/>
        <p:txBody>
          <a:bodyPr/>
          <a:lstStyle/>
          <a:p>
            <a:fld id="{B9A8AE4E-E60A-492D-80B1-D2D3244804F3}" type="slidenum">
              <a:rPr lang="en-US" smtClean="0"/>
              <a:t>6</a:t>
            </a:fld>
            <a:endParaRPr lang="en-US"/>
          </a:p>
        </p:txBody>
      </p:sp>
    </p:spTree>
    <p:extLst>
      <p:ext uri="{BB962C8B-B14F-4D97-AF65-F5344CB8AC3E}">
        <p14:creationId xmlns:p14="http://schemas.microsoft.com/office/powerpoint/2010/main" val="2231073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Facilitator discussion points</a:t>
            </a:r>
          </a:p>
          <a:p>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Gender-exploitative</a:t>
            </a:r>
            <a:r>
              <a:rPr lang="en-US" sz="1200" kern="1200" dirty="0">
                <a:solidFill>
                  <a:schemeClr val="tx1"/>
                </a:solidFill>
                <a:effectLst/>
                <a:latin typeface="+mn-lt"/>
                <a:ea typeface="+mn-ea"/>
                <a:cs typeface="+mn-cs"/>
              </a:rPr>
              <a:t> programs (on the left of the continuum) take advantage of rigid gender norms and existing imbalances in power to achieve the health program’s objectives.</a:t>
            </a:r>
          </a:p>
          <a:p>
            <a:pPr lvl="0"/>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Although using a gender-exploitative approach may seem expeditious in the short run, it is unlikely to contribute to sustainable results and can, in the long run, result in harmful consequences and undermine the program’s intended objective. Gender-exploitative programs are unacceptable. Under no circumstances should programs take advantage of existing gender inequalities in pursuit of health outcomes (“Do no harm!”).</a:t>
            </a:r>
          </a:p>
        </p:txBody>
      </p:sp>
      <p:sp>
        <p:nvSpPr>
          <p:cNvPr id="4" name="Slide Number Placeholder 3"/>
          <p:cNvSpPr>
            <a:spLocks noGrp="1"/>
          </p:cNvSpPr>
          <p:nvPr>
            <p:ph type="sldNum" sz="quarter" idx="10"/>
          </p:nvPr>
        </p:nvSpPr>
        <p:spPr/>
        <p:txBody>
          <a:bodyPr/>
          <a:lstStyle/>
          <a:p>
            <a:fld id="{B9A8AE4E-E60A-492D-80B1-D2D3244804F3}" type="slidenum">
              <a:rPr lang="en-US" smtClean="0"/>
              <a:t>7</a:t>
            </a:fld>
            <a:endParaRPr lang="en-US"/>
          </a:p>
        </p:txBody>
      </p:sp>
    </p:spTree>
    <p:extLst>
      <p:ext uri="{BB962C8B-B14F-4D97-AF65-F5344CB8AC3E}">
        <p14:creationId xmlns:p14="http://schemas.microsoft.com/office/powerpoint/2010/main" val="41791343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Facilitator discussion points</a:t>
            </a:r>
          </a:p>
          <a:p>
            <a:pPr lvl="0" eaLnBrk="0" fontAlgn="base" hangingPunct="0"/>
            <a:endParaRPr lang="en-US" sz="1200" kern="1200" dirty="0">
              <a:solidFill>
                <a:schemeClr val="tx1"/>
              </a:solidFill>
              <a:effectLst/>
              <a:latin typeface="+mn-lt"/>
              <a:ea typeface="+mn-ea"/>
              <a:cs typeface="+mn-cs"/>
            </a:endParaRPr>
          </a:p>
          <a:p>
            <a:pPr marL="171450" lvl="0" indent="-171450" eaLnBrk="0" fontAlgn="base" hangingPunct="0">
              <a:buFont typeface="Arial" panose="020B0604020202020204" pitchFamily="34" charset="0"/>
              <a:buChar char="•"/>
            </a:pPr>
            <a:r>
              <a:rPr lang="en-US" sz="1200" kern="1200" dirty="0">
                <a:solidFill>
                  <a:schemeClr val="tx1"/>
                </a:solidFill>
                <a:effectLst/>
                <a:latin typeface="+mn-lt"/>
                <a:ea typeface="+mn-ea"/>
                <a:cs typeface="+mn-cs"/>
              </a:rPr>
              <a:t>In an effort to increase contraceptive use and male involvement in Zimbabwe, a family planning project initiated a communication campaign promoting the importance of men’s participation in family planning decision-making. </a:t>
            </a:r>
          </a:p>
          <a:p>
            <a:pPr lvl="0" eaLnBrk="0" fontAlgn="base" hangingPunct="0"/>
            <a:endParaRPr lang="en-US" sz="1200" kern="1200" dirty="0">
              <a:solidFill>
                <a:schemeClr val="tx1"/>
              </a:solidFill>
              <a:effectLst/>
              <a:latin typeface="+mn-lt"/>
              <a:ea typeface="+mn-ea"/>
              <a:cs typeface="+mn-cs"/>
            </a:endParaRPr>
          </a:p>
          <a:p>
            <a:pPr marL="171450" lvl="0" indent="-171450" eaLnBrk="0" fontAlgn="base" hangingPunct="0">
              <a:buFont typeface="Arial" panose="020B0604020202020204" pitchFamily="34" charset="0"/>
              <a:buChar char="•"/>
            </a:pPr>
            <a:r>
              <a:rPr lang="en-US" sz="1200" kern="1200" dirty="0">
                <a:solidFill>
                  <a:schemeClr val="tx1"/>
                </a:solidFill>
                <a:effectLst/>
                <a:latin typeface="+mn-lt"/>
                <a:ea typeface="+mn-ea"/>
                <a:cs typeface="+mn-cs"/>
              </a:rPr>
              <a:t>Messages relied on sports images and metaphors, such as “Play the game right. Once you are in control, it’s easy to be a winner” and “It is your choice.”</a:t>
            </a:r>
          </a:p>
          <a:p>
            <a:pPr lvl="0" eaLnBrk="0" fontAlgn="base" hangingPunct="0"/>
            <a:endParaRPr lang="en-US" sz="1200" kern="1200" dirty="0">
              <a:solidFill>
                <a:schemeClr val="tx1"/>
              </a:solidFill>
              <a:effectLst/>
              <a:latin typeface="+mn-lt"/>
              <a:ea typeface="+mn-ea"/>
              <a:cs typeface="+mn-cs"/>
            </a:endParaRPr>
          </a:p>
          <a:p>
            <a:pPr marL="171450" lvl="0" indent="-171450" eaLnBrk="0" fontAlgn="base" hangingPunct="0">
              <a:buFont typeface="Arial" panose="020B0604020202020204" pitchFamily="34" charset="0"/>
              <a:buChar char="•"/>
            </a:pPr>
            <a:r>
              <a:rPr lang="en-US" sz="1200" kern="1200" dirty="0">
                <a:solidFill>
                  <a:schemeClr val="tx1"/>
                </a:solidFill>
                <a:effectLst/>
                <a:latin typeface="+mn-lt"/>
                <a:ea typeface="+mn-ea"/>
                <a:cs typeface="+mn-cs"/>
              </a:rPr>
              <a:t>The campaign increased the use of contraceptive methods. When evaluating impact, the project asked male respondents whether ideally they, their partners, or both members of the couple should be responsible for making family planning decisions.</a:t>
            </a:r>
          </a:p>
          <a:p>
            <a:pPr lvl="0" eaLnBrk="0" fontAlgn="base" hangingPunct="0"/>
            <a:endParaRPr lang="en-US" sz="1200" kern="1200" dirty="0">
              <a:solidFill>
                <a:schemeClr val="tx1"/>
              </a:solidFill>
              <a:effectLst/>
              <a:latin typeface="+mn-lt"/>
              <a:ea typeface="+mn-ea"/>
              <a:cs typeface="+mn-cs"/>
            </a:endParaRPr>
          </a:p>
          <a:p>
            <a:pPr marL="171450" lvl="0" indent="-171450" eaLnBrk="0" fontAlgn="base" hangingPunct="0">
              <a:buFont typeface="Arial" panose="020B0604020202020204" pitchFamily="34" charset="0"/>
              <a:buChar char="•"/>
            </a:pPr>
            <a:r>
              <a:rPr lang="en-US" sz="1200" kern="1200" dirty="0">
                <a:solidFill>
                  <a:schemeClr val="tx1"/>
                </a:solidFill>
                <a:effectLst/>
                <a:latin typeface="+mn-lt"/>
                <a:ea typeface="+mn-ea"/>
                <a:cs typeface="+mn-cs"/>
              </a:rPr>
              <a:t>The evaluation found that: “Whereas men were far more likely to believe that they should take an active role in family planning matters after the campaign, they did not necessarily accept the concepts of joint decision-making.</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Men apparently misinterpreted the campaign messages to mean that family planning decisions should be made by men alone.”</a:t>
            </a:r>
          </a:p>
          <a:p>
            <a:endParaRPr lang="en-US" dirty="0"/>
          </a:p>
        </p:txBody>
      </p:sp>
      <p:sp>
        <p:nvSpPr>
          <p:cNvPr id="4" name="Slide Number Placeholder 3"/>
          <p:cNvSpPr>
            <a:spLocks noGrp="1"/>
          </p:cNvSpPr>
          <p:nvPr>
            <p:ph type="sldNum" sz="quarter" idx="10"/>
          </p:nvPr>
        </p:nvSpPr>
        <p:spPr/>
        <p:txBody>
          <a:bodyPr/>
          <a:lstStyle/>
          <a:p>
            <a:fld id="{B9A8AE4E-E60A-492D-80B1-D2D3244804F3}" type="slidenum">
              <a:rPr lang="en-US" smtClean="0"/>
              <a:t>8</a:t>
            </a:fld>
            <a:endParaRPr lang="en-US"/>
          </a:p>
        </p:txBody>
      </p:sp>
    </p:spTree>
    <p:extLst>
      <p:ext uri="{BB962C8B-B14F-4D97-AF65-F5344CB8AC3E}">
        <p14:creationId xmlns:p14="http://schemas.microsoft.com/office/powerpoint/2010/main" val="241746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Facilitator discussion points</a:t>
            </a:r>
          </a:p>
          <a:p>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Gender-accommodating</a:t>
            </a:r>
            <a:r>
              <a:rPr lang="en-US" sz="1200" kern="1200" dirty="0">
                <a:solidFill>
                  <a:schemeClr val="tx1"/>
                </a:solidFill>
                <a:effectLst/>
                <a:latin typeface="+mn-lt"/>
                <a:ea typeface="+mn-ea"/>
                <a:cs typeface="+mn-cs"/>
              </a:rPr>
              <a:t> programs (in the middle of the continuum) acknowledge the role of gender norms and inequities and seek to develop actions that adjust to and often compensate for them. In essence, gender-accommodating projects maintain gender dynamics and roles in order to achieve project outcomes. Although such projects do not actively seek to change the norms and inequities, they strive to limit their harmful impacts on gender relations.</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A gender-accommodating program may be considered a missed opportunity because it does not deliberately contribute to increased gender equity, nor does it address the underlying social, political, and economic factors that perpetuate gender inequities. However, in social and cultural contexts where gender norms remain a highly sensitive issue, gender-accommodating approaches often provide a sensible first step to gender integration because they strive to ensure that all project participants can equally benefit from the project’s efforts.</a:t>
            </a:r>
            <a:endParaRPr lang="en-US" dirty="0"/>
          </a:p>
        </p:txBody>
      </p:sp>
      <p:sp>
        <p:nvSpPr>
          <p:cNvPr id="4" name="Slide Number Placeholder 3"/>
          <p:cNvSpPr>
            <a:spLocks noGrp="1"/>
          </p:cNvSpPr>
          <p:nvPr>
            <p:ph type="sldNum" sz="quarter" idx="10"/>
          </p:nvPr>
        </p:nvSpPr>
        <p:spPr/>
        <p:txBody>
          <a:bodyPr/>
          <a:lstStyle/>
          <a:p>
            <a:fld id="{B9A8AE4E-E60A-492D-80B1-D2D3244804F3}" type="slidenum">
              <a:rPr lang="en-US" smtClean="0"/>
              <a:t>9</a:t>
            </a:fld>
            <a:endParaRPr lang="en-US"/>
          </a:p>
        </p:txBody>
      </p:sp>
    </p:spTree>
    <p:extLst>
      <p:ext uri="{BB962C8B-B14F-4D97-AF65-F5344CB8AC3E}">
        <p14:creationId xmlns:p14="http://schemas.microsoft.com/office/powerpoint/2010/main" val="13336495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Facilitator discussion points</a:t>
            </a:r>
          </a:p>
          <a:p>
            <a:endParaRPr lang="en-US" sz="1200" b="1"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Although the program made efforts to involve men in maternal and child health, it did so by maintaining and accommodating for the dominant gender norm that men are the heads of the household.</a:t>
            </a:r>
          </a:p>
          <a:p>
            <a:pPr lvl="0"/>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 program recognized men as the decision-makers and chose to influence men’s decision-making role in a manner that would support maternal and child health; however, the project did doing nothing to challenge men’s position as decision-makers, or to advance the idea that women should be able to make decisions about their own health.</a:t>
            </a:r>
          </a:p>
        </p:txBody>
      </p:sp>
      <p:sp>
        <p:nvSpPr>
          <p:cNvPr id="4" name="Slide Number Placeholder 3"/>
          <p:cNvSpPr>
            <a:spLocks noGrp="1"/>
          </p:cNvSpPr>
          <p:nvPr>
            <p:ph type="sldNum" sz="quarter" idx="10"/>
          </p:nvPr>
        </p:nvSpPr>
        <p:spPr/>
        <p:txBody>
          <a:bodyPr/>
          <a:lstStyle/>
          <a:p>
            <a:fld id="{B9A8AE4E-E60A-492D-80B1-D2D3244804F3}" type="slidenum">
              <a:rPr lang="en-US" smtClean="0"/>
              <a:t>10</a:t>
            </a:fld>
            <a:endParaRPr lang="en-US"/>
          </a:p>
        </p:txBody>
      </p:sp>
    </p:spTree>
    <p:extLst>
      <p:ext uri="{BB962C8B-B14F-4D97-AF65-F5344CB8AC3E}">
        <p14:creationId xmlns:p14="http://schemas.microsoft.com/office/powerpoint/2010/main" val="12601990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emf"/><Relationship Id="rId5" Type="http://schemas.openxmlformats.org/officeDocument/2006/relationships/image" Target="../media/image7.emf"/><Relationship Id="rId4" Type="http://schemas.openxmlformats.org/officeDocument/2006/relationships/image" Target="../media/image6.jp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emf"/><Relationship Id="rId7" Type="http://schemas.openxmlformats.org/officeDocument/2006/relationships/image" Target="../media/image9.emf"/><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jpg"/><Relationship Id="rId9" Type="http://schemas.openxmlformats.org/officeDocument/2006/relationships/image" Target="../media/image3.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1.jp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6.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7" name="Freeform 9"/>
          <p:cNvSpPr>
            <a:spLocks/>
          </p:cNvSpPr>
          <p:nvPr userDrawn="1"/>
        </p:nvSpPr>
        <p:spPr bwMode="auto">
          <a:xfrm>
            <a:off x="1" y="0"/>
            <a:ext cx="8255000" cy="5745695"/>
          </a:xfrm>
          <a:custGeom>
            <a:avLst/>
            <a:gdLst>
              <a:gd name="T0" fmla="*/ 0 w 2599"/>
              <a:gd name="T1" fmla="*/ 0 h 1808"/>
              <a:gd name="T2" fmla="*/ 0 w 2599"/>
              <a:gd name="T3" fmla="*/ 1783 h 1808"/>
              <a:gd name="T4" fmla="*/ 441 w 2599"/>
              <a:gd name="T5" fmla="*/ 1805 h 1808"/>
              <a:gd name="T6" fmla="*/ 986 w 2599"/>
              <a:gd name="T7" fmla="*/ 1729 h 1808"/>
              <a:gd name="T8" fmla="*/ 1612 w 2599"/>
              <a:gd name="T9" fmla="*/ 1471 h 1808"/>
              <a:gd name="T10" fmla="*/ 2173 w 2599"/>
              <a:gd name="T11" fmla="*/ 995 h 1808"/>
              <a:gd name="T12" fmla="*/ 2543 w 2599"/>
              <a:gd name="T13" fmla="*/ 262 h 1808"/>
              <a:gd name="T14" fmla="*/ 2599 w 2599"/>
              <a:gd name="T15" fmla="*/ 0 h 1808"/>
              <a:gd name="T16" fmla="*/ 0 w 2599"/>
              <a:gd name="T17" fmla="*/ 0 h 1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99" h="1808">
                <a:moveTo>
                  <a:pt x="0" y="0"/>
                </a:moveTo>
                <a:cubicBezTo>
                  <a:pt x="0" y="1783"/>
                  <a:pt x="0" y="1783"/>
                  <a:pt x="0" y="1783"/>
                </a:cubicBezTo>
                <a:cubicBezTo>
                  <a:pt x="240" y="1808"/>
                  <a:pt x="441" y="1805"/>
                  <a:pt x="441" y="1805"/>
                </a:cubicBezTo>
                <a:cubicBezTo>
                  <a:pt x="594" y="1805"/>
                  <a:pt x="775" y="1780"/>
                  <a:pt x="986" y="1729"/>
                </a:cubicBezTo>
                <a:cubicBezTo>
                  <a:pt x="1197" y="1678"/>
                  <a:pt x="1405" y="1592"/>
                  <a:pt x="1612" y="1471"/>
                </a:cubicBezTo>
                <a:cubicBezTo>
                  <a:pt x="1819" y="1351"/>
                  <a:pt x="2006" y="1193"/>
                  <a:pt x="2173" y="995"/>
                </a:cubicBezTo>
                <a:cubicBezTo>
                  <a:pt x="2339" y="798"/>
                  <a:pt x="2464" y="554"/>
                  <a:pt x="2543" y="262"/>
                </a:cubicBezTo>
                <a:cubicBezTo>
                  <a:pt x="2565" y="179"/>
                  <a:pt x="2584" y="92"/>
                  <a:pt x="2599" y="0"/>
                </a:cubicBez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IE"/>
          </a:p>
        </p:txBody>
      </p:sp>
      <p:sp>
        <p:nvSpPr>
          <p:cNvPr id="2" name="Title 1"/>
          <p:cNvSpPr>
            <a:spLocks noGrp="1"/>
          </p:cNvSpPr>
          <p:nvPr>
            <p:ph type="ctrTitle"/>
          </p:nvPr>
        </p:nvSpPr>
        <p:spPr>
          <a:xfrm>
            <a:off x="595314" y="436564"/>
            <a:ext cx="4751386" cy="2316162"/>
          </a:xfrm>
        </p:spPr>
        <p:txBody>
          <a:bodyPr anchor="b">
            <a:noAutofit/>
          </a:bodyPr>
          <a:lstStyle>
            <a:lvl1pPr algn="l">
              <a:lnSpc>
                <a:spcPct val="85000"/>
              </a:lnSpc>
              <a:defRPr sz="4200"/>
            </a:lvl1pPr>
          </a:lstStyle>
          <a:p>
            <a:r>
              <a:rPr lang="en-US"/>
              <a:t>Click to edit Master title style</a:t>
            </a:r>
            <a:endParaRPr lang="en-IE" dirty="0"/>
          </a:p>
        </p:txBody>
      </p:sp>
      <p:sp>
        <p:nvSpPr>
          <p:cNvPr id="3" name="Subtitle 2"/>
          <p:cNvSpPr>
            <a:spLocks noGrp="1"/>
          </p:cNvSpPr>
          <p:nvPr>
            <p:ph type="subTitle" idx="1"/>
          </p:nvPr>
        </p:nvSpPr>
        <p:spPr>
          <a:xfrm>
            <a:off x="595314" y="3003739"/>
            <a:ext cx="3798266" cy="385763"/>
          </a:xfrm>
        </p:spPr>
        <p:txBody>
          <a:bodyPr>
            <a:noAutofit/>
          </a:bodyPr>
          <a:lstStyle>
            <a:lvl1pPr marL="0" indent="0" algn="l">
              <a:buNone/>
              <a:defRPr sz="1800" b="1" baseline="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E"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2166" t="16770" r="12166" b="16770"/>
          <a:stretch/>
        </p:blipFill>
        <p:spPr>
          <a:xfrm>
            <a:off x="6613525" y="5099050"/>
            <a:ext cx="2152622" cy="1420080"/>
          </a:xfrm>
          <a:prstGeom prst="rect">
            <a:avLst/>
          </a:prstGeom>
          <a:noFill/>
          <a:ln>
            <a:noFill/>
          </a:ln>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0074" y="5956643"/>
            <a:ext cx="1197769" cy="227576"/>
          </a:xfrm>
          <a:prstGeom prst="rect">
            <a:avLst/>
          </a:prstGeom>
          <a:noFill/>
          <a:ln>
            <a:noFill/>
          </a:ln>
        </p:spPr>
      </p:pic>
      <p:sp>
        <p:nvSpPr>
          <p:cNvPr id="11" name="Text Placeholder 10"/>
          <p:cNvSpPr>
            <a:spLocks noGrp="1"/>
          </p:cNvSpPr>
          <p:nvPr>
            <p:ph type="body" sz="quarter" idx="13"/>
          </p:nvPr>
        </p:nvSpPr>
        <p:spPr>
          <a:xfrm>
            <a:off x="595486" y="3347901"/>
            <a:ext cx="3798094" cy="1228725"/>
          </a:xfrm>
        </p:spPr>
        <p:txBody>
          <a:bodyPr>
            <a:noAutofit/>
          </a:bodyPr>
          <a:lstStyle>
            <a:lvl1pPr marL="0" indent="0">
              <a:spcBef>
                <a:spcPts val="0"/>
              </a:spcBef>
              <a:buNone/>
              <a:defRPr sz="1800" b="1" baseline="0">
                <a:solidFill>
                  <a:schemeClr val="bg1"/>
                </a:solidFill>
              </a:defRPr>
            </a:lvl1pPr>
            <a:lvl2pPr marL="342900" indent="0">
              <a:buNone/>
              <a:defRPr sz="1425" b="1"/>
            </a:lvl2pPr>
            <a:lvl3pPr marL="685800" indent="0">
              <a:buNone/>
              <a:defRPr sz="1425" b="1"/>
            </a:lvl3pPr>
            <a:lvl4pPr marL="1028700" indent="0">
              <a:buNone/>
              <a:defRPr sz="1425" b="1"/>
            </a:lvl4pPr>
            <a:lvl5pPr marL="1371600" indent="0">
              <a:buNone/>
              <a:defRPr sz="1425" b="1"/>
            </a:lvl5pPr>
          </a:lstStyle>
          <a:p>
            <a:pPr lvl="0"/>
            <a:r>
              <a:rPr lang="en-US"/>
              <a:t>Edit Master text styles</a:t>
            </a:r>
          </a:p>
        </p:txBody>
      </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95314" y="6379314"/>
            <a:ext cx="1677600" cy="111840"/>
          </a:xfrm>
          <a:prstGeom prst="rect">
            <a:avLst/>
          </a:prstGeom>
        </p:spPr>
      </p:pic>
    </p:spTree>
    <p:extLst>
      <p:ext uri="{BB962C8B-B14F-4D97-AF65-F5344CB8AC3E}">
        <p14:creationId xmlns:p14="http://schemas.microsoft.com/office/powerpoint/2010/main" val="438841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_Divider slide">
    <p:bg>
      <p:bgPr>
        <a:solidFill>
          <a:schemeClr val="accent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080FD1B3-3DEC-4A62-ABA1-2D6F52FCD568}" type="datetime1">
              <a:rPr lang="en-IE" smtClean="0"/>
              <a:t>23/01/2023</a:t>
            </a:fld>
            <a:endParaRPr lang="en-IE"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IE"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66D7C2A8-3574-48AF-9B9F-6538CE887783}" type="slidenum">
              <a:rPr lang="en-IE" smtClean="0"/>
              <a:pPr/>
              <a:t>‹#›</a:t>
            </a:fld>
            <a:endParaRPr lang="en-IE" dirty="0"/>
          </a:p>
        </p:txBody>
      </p:sp>
      <p:sp>
        <p:nvSpPr>
          <p:cNvPr id="2" name="Title 1"/>
          <p:cNvSpPr>
            <a:spLocks noGrp="1"/>
          </p:cNvSpPr>
          <p:nvPr>
            <p:ph type="title"/>
          </p:nvPr>
        </p:nvSpPr>
        <p:spPr>
          <a:xfrm>
            <a:off x="615858" y="492125"/>
            <a:ext cx="4641941" cy="3155873"/>
          </a:xfrm>
        </p:spPr>
        <p:txBody>
          <a:bodyPr>
            <a:noAutofit/>
          </a:bodyPr>
          <a:lstStyle>
            <a:lvl1pPr>
              <a:defRPr sz="4200">
                <a:solidFill>
                  <a:schemeClr val="bg1"/>
                </a:solidFill>
              </a:defRPr>
            </a:lvl1pPr>
          </a:lstStyle>
          <a:p>
            <a:r>
              <a:rPr lang="en-US"/>
              <a:t>Click to edit Master title style</a:t>
            </a:r>
            <a:endParaRPr lang="en-IE" dirty="0"/>
          </a:p>
        </p:txBody>
      </p:sp>
      <p:pic>
        <p:nvPicPr>
          <p:cNvPr id="23" name="Picture 22"/>
          <p:cNvPicPr>
            <a:picLocks noChangeAspect="1"/>
          </p:cNvPicPr>
          <p:nvPr userDrawn="1"/>
        </p:nvPicPr>
        <p:blipFill rotWithShape="1">
          <a:blip r:embed="rId2">
            <a:biLevel thresh="25000"/>
            <a:extLst>
              <a:ext uri="{28A0092B-C50C-407E-A947-70E740481C1C}">
                <a14:useLocalDpi xmlns:a14="http://schemas.microsoft.com/office/drawing/2010/main" val="0"/>
              </a:ext>
            </a:extLst>
          </a:blip>
          <a:srcRect l="11982" t="16649" r="11982" b="16649"/>
          <a:stretch/>
        </p:blipFill>
        <p:spPr>
          <a:xfrm>
            <a:off x="8012905" y="6033760"/>
            <a:ext cx="888207" cy="585234"/>
          </a:xfrm>
          <a:prstGeom prst="rect">
            <a:avLst/>
          </a:prstGeom>
          <a:noFill/>
          <a:ln>
            <a:noFill/>
          </a:ln>
        </p:spPr>
      </p:pic>
      <p:grpSp>
        <p:nvGrpSpPr>
          <p:cNvPr id="24" name="Group 4"/>
          <p:cNvGrpSpPr>
            <a:grpSpLocks noChangeAspect="1"/>
          </p:cNvGrpSpPr>
          <p:nvPr userDrawn="1"/>
        </p:nvGrpSpPr>
        <p:grpSpPr bwMode="auto">
          <a:xfrm>
            <a:off x="6821373" y="339758"/>
            <a:ext cx="1940679" cy="3432065"/>
            <a:chOff x="3114" y="882"/>
            <a:chExt cx="1447" cy="2559"/>
          </a:xfrm>
          <a:solidFill>
            <a:schemeClr val="accent2"/>
          </a:solidFill>
        </p:grpSpPr>
        <p:sp>
          <p:nvSpPr>
            <p:cNvPr id="25" name="Freeform 5"/>
            <p:cNvSpPr>
              <a:spLocks/>
            </p:cNvSpPr>
            <p:nvPr userDrawn="1"/>
          </p:nvSpPr>
          <p:spPr bwMode="auto">
            <a:xfrm>
              <a:off x="3425" y="882"/>
              <a:ext cx="526" cy="500"/>
            </a:xfrm>
            <a:custGeom>
              <a:avLst/>
              <a:gdLst>
                <a:gd name="T0" fmla="*/ 32 w 222"/>
                <a:gd name="T1" fmla="*/ 183 h 211"/>
                <a:gd name="T2" fmla="*/ 111 w 222"/>
                <a:gd name="T3" fmla="*/ 211 h 211"/>
                <a:gd name="T4" fmla="*/ 190 w 222"/>
                <a:gd name="T5" fmla="*/ 183 h 211"/>
                <a:gd name="T6" fmla="*/ 222 w 222"/>
                <a:gd name="T7" fmla="*/ 106 h 211"/>
                <a:gd name="T8" fmla="*/ 190 w 222"/>
                <a:gd name="T9" fmla="*/ 29 h 211"/>
                <a:gd name="T10" fmla="*/ 111 w 222"/>
                <a:gd name="T11" fmla="*/ 0 h 211"/>
                <a:gd name="T12" fmla="*/ 32 w 222"/>
                <a:gd name="T13" fmla="*/ 29 h 211"/>
                <a:gd name="T14" fmla="*/ 0 w 222"/>
                <a:gd name="T15" fmla="*/ 106 h 211"/>
                <a:gd name="T16" fmla="*/ 32 w 222"/>
                <a:gd name="T17" fmla="*/ 183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2" h="211">
                  <a:moveTo>
                    <a:pt x="32" y="183"/>
                  </a:moveTo>
                  <a:cubicBezTo>
                    <a:pt x="54" y="202"/>
                    <a:pt x="80" y="211"/>
                    <a:pt x="111" y="211"/>
                  </a:cubicBezTo>
                  <a:cubicBezTo>
                    <a:pt x="142" y="211"/>
                    <a:pt x="168" y="202"/>
                    <a:pt x="190" y="183"/>
                  </a:cubicBezTo>
                  <a:cubicBezTo>
                    <a:pt x="211" y="164"/>
                    <a:pt x="222" y="139"/>
                    <a:pt x="222" y="106"/>
                  </a:cubicBezTo>
                  <a:cubicBezTo>
                    <a:pt x="222" y="74"/>
                    <a:pt x="211" y="48"/>
                    <a:pt x="190" y="29"/>
                  </a:cubicBezTo>
                  <a:cubicBezTo>
                    <a:pt x="168" y="10"/>
                    <a:pt x="142" y="0"/>
                    <a:pt x="111" y="0"/>
                  </a:cubicBezTo>
                  <a:cubicBezTo>
                    <a:pt x="80" y="0"/>
                    <a:pt x="54" y="10"/>
                    <a:pt x="32" y="29"/>
                  </a:cubicBezTo>
                  <a:cubicBezTo>
                    <a:pt x="11" y="48"/>
                    <a:pt x="0" y="74"/>
                    <a:pt x="0" y="106"/>
                  </a:cubicBezTo>
                  <a:cubicBezTo>
                    <a:pt x="0" y="139"/>
                    <a:pt x="11" y="164"/>
                    <a:pt x="32" y="183"/>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26" name="Freeform 6"/>
            <p:cNvSpPr>
              <a:spLocks/>
            </p:cNvSpPr>
            <p:nvPr userDrawn="1"/>
          </p:nvSpPr>
          <p:spPr bwMode="auto">
            <a:xfrm>
              <a:off x="4101" y="1524"/>
              <a:ext cx="460" cy="438"/>
            </a:xfrm>
            <a:custGeom>
              <a:avLst/>
              <a:gdLst>
                <a:gd name="T0" fmla="*/ 166 w 194"/>
                <a:gd name="T1" fmla="*/ 26 h 185"/>
                <a:gd name="T2" fmla="*/ 97 w 194"/>
                <a:gd name="T3" fmla="*/ 0 h 185"/>
                <a:gd name="T4" fmla="*/ 29 w 194"/>
                <a:gd name="T5" fmla="*/ 26 h 185"/>
                <a:gd name="T6" fmla="*/ 0 w 194"/>
                <a:gd name="T7" fmla="*/ 93 h 185"/>
                <a:gd name="T8" fmla="*/ 29 w 194"/>
                <a:gd name="T9" fmla="*/ 161 h 185"/>
                <a:gd name="T10" fmla="*/ 97 w 194"/>
                <a:gd name="T11" fmla="*/ 185 h 185"/>
                <a:gd name="T12" fmla="*/ 166 w 194"/>
                <a:gd name="T13" fmla="*/ 161 h 185"/>
                <a:gd name="T14" fmla="*/ 194 w 194"/>
                <a:gd name="T15" fmla="*/ 93 h 185"/>
                <a:gd name="T16" fmla="*/ 166 w 194"/>
                <a:gd name="T17" fmla="*/ 2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185">
                  <a:moveTo>
                    <a:pt x="166" y="26"/>
                  </a:moveTo>
                  <a:cubicBezTo>
                    <a:pt x="147" y="9"/>
                    <a:pt x="124" y="0"/>
                    <a:pt x="97" y="0"/>
                  </a:cubicBezTo>
                  <a:cubicBezTo>
                    <a:pt x="70" y="0"/>
                    <a:pt x="47" y="9"/>
                    <a:pt x="29" y="26"/>
                  </a:cubicBezTo>
                  <a:cubicBezTo>
                    <a:pt x="10" y="42"/>
                    <a:pt x="0" y="65"/>
                    <a:pt x="0" y="93"/>
                  </a:cubicBezTo>
                  <a:cubicBezTo>
                    <a:pt x="0" y="122"/>
                    <a:pt x="10" y="144"/>
                    <a:pt x="29" y="161"/>
                  </a:cubicBezTo>
                  <a:cubicBezTo>
                    <a:pt x="47" y="177"/>
                    <a:pt x="70" y="185"/>
                    <a:pt x="97" y="185"/>
                  </a:cubicBezTo>
                  <a:cubicBezTo>
                    <a:pt x="124" y="185"/>
                    <a:pt x="147" y="177"/>
                    <a:pt x="166" y="161"/>
                  </a:cubicBezTo>
                  <a:cubicBezTo>
                    <a:pt x="185" y="144"/>
                    <a:pt x="194" y="122"/>
                    <a:pt x="194" y="93"/>
                  </a:cubicBezTo>
                  <a:cubicBezTo>
                    <a:pt x="194" y="65"/>
                    <a:pt x="185" y="42"/>
                    <a:pt x="166" y="2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27" name="Freeform 7"/>
            <p:cNvSpPr>
              <a:spLocks/>
            </p:cNvSpPr>
            <p:nvPr userDrawn="1"/>
          </p:nvSpPr>
          <p:spPr bwMode="auto">
            <a:xfrm>
              <a:off x="4096" y="2033"/>
              <a:ext cx="456" cy="735"/>
            </a:xfrm>
            <a:custGeom>
              <a:avLst/>
              <a:gdLst>
                <a:gd name="T0" fmla="*/ 33 w 192"/>
                <a:gd name="T1" fmla="*/ 308 h 310"/>
                <a:gd name="T2" fmla="*/ 192 w 192"/>
                <a:gd name="T3" fmla="*/ 114 h 310"/>
                <a:gd name="T4" fmla="*/ 96 w 192"/>
                <a:gd name="T5" fmla="*/ 0 h 310"/>
                <a:gd name="T6" fmla="*/ 0 w 192"/>
                <a:gd name="T7" fmla="*/ 90 h 310"/>
                <a:gd name="T8" fmla="*/ 44 w 192"/>
                <a:gd name="T9" fmla="*/ 169 h 310"/>
                <a:gd name="T10" fmla="*/ 18 w 192"/>
                <a:gd name="T11" fmla="*/ 250 h 310"/>
                <a:gd name="T12" fmla="*/ 24 w 192"/>
                <a:gd name="T13" fmla="*/ 302 h 310"/>
                <a:gd name="T14" fmla="*/ 33 w 192"/>
                <a:gd name="T15" fmla="*/ 308 h 3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310">
                  <a:moveTo>
                    <a:pt x="33" y="308"/>
                  </a:moveTo>
                  <a:cubicBezTo>
                    <a:pt x="133" y="264"/>
                    <a:pt x="192" y="198"/>
                    <a:pt x="192" y="114"/>
                  </a:cubicBezTo>
                  <a:cubicBezTo>
                    <a:pt x="192" y="41"/>
                    <a:pt x="149" y="0"/>
                    <a:pt x="96" y="0"/>
                  </a:cubicBezTo>
                  <a:cubicBezTo>
                    <a:pt x="43" y="0"/>
                    <a:pt x="0" y="38"/>
                    <a:pt x="0" y="90"/>
                  </a:cubicBezTo>
                  <a:cubicBezTo>
                    <a:pt x="0" y="122"/>
                    <a:pt x="14" y="153"/>
                    <a:pt x="44" y="169"/>
                  </a:cubicBezTo>
                  <a:cubicBezTo>
                    <a:pt x="26" y="194"/>
                    <a:pt x="18" y="221"/>
                    <a:pt x="18" y="250"/>
                  </a:cubicBezTo>
                  <a:cubicBezTo>
                    <a:pt x="18" y="266"/>
                    <a:pt x="20" y="283"/>
                    <a:pt x="24" y="302"/>
                  </a:cubicBezTo>
                  <a:cubicBezTo>
                    <a:pt x="24" y="302"/>
                    <a:pt x="26" y="310"/>
                    <a:pt x="33" y="308"/>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28" name="Freeform 8"/>
            <p:cNvSpPr>
              <a:spLocks/>
            </p:cNvSpPr>
            <p:nvPr userDrawn="1"/>
          </p:nvSpPr>
          <p:spPr bwMode="auto">
            <a:xfrm>
              <a:off x="3114" y="1484"/>
              <a:ext cx="875" cy="1957"/>
            </a:xfrm>
            <a:custGeom>
              <a:avLst/>
              <a:gdLst>
                <a:gd name="T0" fmla="*/ 294 w 369"/>
                <a:gd name="T1" fmla="*/ 28 h 826"/>
                <a:gd name="T2" fmla="*/ 146 w 369"/>
                <a:gd name="T3" fmla="*/ 26 h 826"/>
                <a:gd name="T4" fmla="*/ 137 w 369"/>
                <a:gd name="T5" fmla="*/ 40 h 826"/>
                <a:gd name="T6" fmla="*/ 137 w 369"/>
                <a:gd name="T7" fmla="*/ 40 h 826"/>
                <a:gd name="T8" fmla="*/ 137 w 369"/>
                <a:gd name="T9" fmla="*/ 246 h 826"/>
                <a:gd name="T10" fmla="*/ 137 w 369"/>
                <a:gd name="T11" fmla="*/ 247 h 826"/>
                <a:gd name="T12" fmla="*/ 137 w 369"/>
                <a:gd name="T13" fmla="*/ 552 h 826"/>
                <a:gd name="T14" fmla="*/ 132 w 369"/>
                <a:gd name="T15" fmla="*/ 598 h 826"/>
                <a:gd name="T16" fmla="*/ 115 w 369"/>
                <a:gd name="T17" fmla="*/ 635 h 826"/>
                <a:gd name="T18" fmla="*/ 80 w 369"/>
                <a:gd name="T19" fmla="*/ 661 h 826"/>
                <a:gd name="T20" fmla="*/ 15 w 369"/>
                <a:gd name="T21" fmla="*/ 675 h 826"/>
                <a:gd name="T22" fmla="*/ 4 w 369"/>
                <a:gd name="T23" fmla="*/ 686 h 826"/>
                <a:gd name="T24" fmla="*/ 4 w 369"/>
                <a:gd name="T25" fmla="*/ 781 h 826"/>
                <a:gd name="T26" fmla="*/ 132 w 369"/>
                <a:gd name="T27" fmla="*/ 824 h 826"/>
                <a:gd name="T28" fmla="*/ 189 w 369"/>
                <a:gd name="T29" fmla="*/ 816 h 826"/>
                <a:gd name="T30" fmla="*/ 253 w 369"/>
                <a:gd name="T31" fmla="*/ 789 h 826"/>
                <a:gd name="T32" fmla="*/ 311 w 369"/>
                <a:gd name="T33" fmla="*/ 740 h 826"/>
                <a:gd name="T34" fmla="*/ 350 w 369"/>
                <a:gd name="T35" fmla="*/ 664 h 826"/>
                <a:gd name="T36" fmla="*/ 360 w 369"/>
                <a:gd name="T37" fmla="*/ 598 h 826"/>
                <a:gd name="T38" fmla="*/ 362 w 369"/>
                <a:gd name="T39" fmla="*/ 536 h 826"/>
                <a:gd name="T40" fmla="*/ 362 w 369"/>
                <a:gd name="T41" fmla="*/ 141 h 826"/>
                <a:gd name="T42" fmla="*/ 294 w 369"/>
                <a:gd name="T43" fmla="*/ 28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9" h="826">
                  <a:moveTo>
                    <a:pt x="294" y="28"/>
                  </a:moveTo>
                  <a:cubicBezTo>
                    <a:pt x="203" y="0"/>
                    <a:pt x="146" y="26"/>
                    <a:pt x="146" y="26"/>
                  </a:cubicBezTo>
                  <a:cubicBezTo>
                    <a:pt x="141" y="29"/>
                    <a:pt x="137" y="34"/>
                    <a:pt x="137" y="40"/>
                  </a:cubicBezTo>
                  <a:cubicBezTo>
                    <a:pt x="137" y="40"/>
                    <a:pt x="137" y="40"/>
                    <a:pt x="137" y="40"/>
                  </a:cubicBezTo>
                  <a:cubicBezTo>
                    <a:pt x="137" y="246"/>
                    <a:pt x="137" y="246"/>
                    <a:pt x="137" y="246"/>
                  </a:cubicBezTo>
                  <a:cubicBezTo>
                    <a:pt x="137" y="246"/>
                    <a:pt x="137" y="247"/>
                    <a:pt x="137" y="247"/>
                  </a:cubicBezTo>
                  <a:cubicBezTo>
                    <a:pt x="137" y="552"/>
                    <a:pt x="137" y="552"/>
                    <a:pt x="137" y="552"/>
                  </a:cubicBezTo>
                  <a:cubicBezTo>
                    <a:pt x="137" y="569"/>
                    <a:pt x="135" y="584"/>
                    <a:pt x="132" y="598"/>
                  </a:cubicBezTo>
                  <a:cubicBezTo>
                    <a:pt x="129" y="612"/>
                    <a:pt x="124" y="624"/>
                    <a:pt x="115" y="635"/>
                  </a:cubicBezTo>
                  <a:cubicBezTo>
                    <a:pt x="107" y="645"/>
                    <a:pt x="95" y="654"/>
                    <a:pt x="80" y="661"/>
                  </a:cubicBezTo>
                  <a:cubicBezTo>
                    <a:pt x="80" y="661"/>
                    <a:pt x="55" y="672"/>
                    <a:pt x="15" y="675"/>
                  </a:cubicBezTo>
                  <a:cubicBezTo>
                    <a:pt x="15" y="675"/>
                    <a:pt x="5" y="676"/>
                    <a:pt x="4" y="686"/>
                  </a:cubicBezTo>
                  <a:cubicBezTo>
                    <a:pt x="4" y="686"/>
                    <a:pt x="0" y="758"/>
                    <a:pt x="4" y="781"/>
                  </a:cubicBezTo>
                  <a:cubicBezTo>
                    <a:pt x="6" y="826"/>
                    <a:pt x="132" y="824"/>
                    <a:pt x="132" y="824"/>
                  </a:cubicBezTo>
                  <a:cubicBezTo>
                    <a:pt x="148" y="824"/>
                    <a:pt x="167" y="821"/>
                    <a:pt x="189" y="816"/>
                  </a:cubicBezTo>
                  <a:cubicBezTo>
                    <a:pt x="210" y="811"/>
                    <a:pt x="232" y="802"/>
                    <a:pt x="253" y="789"/>
                  </a:cubicBezTo>
                  <a:cubicBezTo>
                    <a:pt x="275" y="777"/>
                    <a:pt x="294" y="760"/>
                    <a:pt x="311" y="740"/>
                  </a:cubicBezTo>
                  <a:cubicBezTo>
                    <a:pt x="329" y="720"/>
                    <a:pt x="341" y="694"/>
                    <a:pt x="350" y="664"/>
                  </a:cubicBezTo>
                  <a:cubicBezTo>
                    <a:pt x="355" y="645"/>
                    <a:pt x="358" y="623"/>
                    <a:pt x="360" y="598"/>
                  </a:cubicBezTo>
                  <a:cubicBezTo>
                    <a:pt x="361" y="574"/>
                    <a:pt x="362" y="553"/>
                    <a:pt x="362" y="536"/>
                  </a:cubicBezTo>
                  <a:cubicBezTo>
                    <a:pt x="362" y="141"/>
                    <a:pt x="362" y="141"/>
                    <a:pt x="362" y="141"/>
                  </a:cubicBezTo>
                  <a:cubicBezTo>
                    <a:pt x="362" y="141"/>
                    <a:pt x="369" y="51"/>
                    <a:pt x="294" y="28"/>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grpSp>
    </p:spTree>
    <p:extLst>
      <p:ext uri="{BB962C8B-B14F-4D97-AF65-F5344CB8AC3E}">
        <p14:creationId xmlns:p14="http://schemas.microsoft.com/office/powerpoint/2010/main" val="847740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644434" y="1913642"/>
            <a:ext cx="3591000" cy="4263321"/>
          </a:xfrm>
        </p:spPr>
        <p:txBody>
          <a:bodyPr/>
          <a:lstStyle/>
          <a:p>
            <a:pPr lvl="0"/>
            <a:r>
              <a:rPr lang="en-US"/>
              <a:t>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908566" y="1913642"/>
            <a:ext cx="3591000" cy="4263321"/>
          </a:xfrm>
        </p:spPr>
        <p:txBody>
          <a:bodyPr/>
          <a:lstStyle/>
          <a:p>
            <a:pPr lvl="0"/>
            <a:r>
              <a:rPr lang="en-US"/>
              <a:t>Edit Master text styles</a:t>
            </a:r>
          </a:p>
          <a:p>
            <a:pPr lvl="1"/>
            <a:r>
              <a:rPr lang="en-US"/>
              <a:t>Second level</a:t>
            </a:r>
          </a:p>
          <a:p>
            <a:pPr lvl="2"/>
            <a:r>
              <a:rPr lang="en-US"/>
              <a:t>Third level</a:t>
            </a:r>
          </a:p>
        </p:txBody>
      </p:sp>
      <p:sp>
        <p:nvSpPr>
          <p:cNvPr id="5" name="Date Placeholder 4"/>
          <p:cNvSpPr>
            <a:spLocks noGrp="1"/>
          </p:cNvSpPr>
          <p:nvPr>
            <p:ph type="dt" sz="half" idx="10"/>
          </p:nvPr>
        </p:nvSpPr>
        <p:spPr/>
        <p:txBody>
          <a:bodyPr/>
          <a:lstStyle/>
          <a:p>
            <a:fld id="{70CF1536-A268-4C5F-BA8C-A6C2E3EDD999}" type="datetime1">
              <a:rPr lang="en-IE" smtClean="0"/>
              <a:t>23/01/2023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66D7C2A8-3574-48AF-9B9F-6538CE887783}" type="slidenum">
              <a:rPr lang="en-IE" smtClean="0"/>
              <a:t>‹#›</a:t>
            </a:fld>
            <a:endParaRPr lang="en-IE"/>
          </a:p>
        </p:txBody>
      </p:sp>
    </p:spTree>
    <p:extLst>
      <p:ext uri="{BB962C8B-B14F-4D97-AF65-F5344CB8AC3E}">
        <p14:creationId xmlns:p14="http://schemas.microsoft.com/office/powerpoint/2010/main" val="36619844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44434" y="1812608"/>
            <a:ext cx="6426926" cy="578717"/>
          </a:xfrm>
        </p:spPr>
        <p:txBody>
          <a:bodyPr bIns="0" anchor="b">
            <a:noAutofit/>
          </a:bodyPr>
          <a:lstStyle>
            <a:lvl1pPr marL="0" indent="0">
              <a:buNone/>
              <a:defRPr sz="2200" b="1">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44434" y="2375588"/>
            <a:ext cx="6426926" cy="1377805"/>
          </a:xfrm>
        </p:spPr>
        <p:txBody>
          <a:bodyPr/>
          <a:lstStyle/>
          <a:p>
            <a:pPr lvl="0"/>
            <a:r>
              <a:rPr lang="en-US"/>
              <a:t>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44434" y="3888380"/>
            <a:ext cx="6426926" cy="578717"/>
          </a:xfrm>
        </p:spPr>
        <p:txBody>
          <a:bodyPr bIns="0" anchor="b">
            <a:noAutofit/>
          </a:bodyPr>
          <a:lstStyle>
            <a:lvl1pPr marL="0" indent="0">
              <a:buNone/>
              <a:defRPr sz="2200" b="1">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44434" y="4451360"/>
            <a:ext cx="6426926" cy="1377805"/>
          </a:xfrm>
        </p:spPr>
        <p:txBody>
          <a:bodyPr/>
          <a:lstStyle/>
          <a:p>
            <a:pPr lvl="0"/>
            <a:r>
              <a:rPr lang="en-US"/>
              <a:t>Edit Master text styles</a:t>
            </a:r>
          </a:p>
          <a:p>
            <a:pPr lvl="1"/>
            <a:r>
              <a:rPr lang="en-US"/>
              <a:t>Second level</a:t>
            </a:r>
          </a:p>
          <a:p>
            <a:pPr lvl="2"/>
            <a:r>
              <a:rPr lang="en-US"/>
              <a:t>Third level</a:t>
            </a:r>
          </a:p>
        </p:txBody>
      </p:sp>
      <p:sp>
        <p:nvSpPr>
          <p:cNvPr id="7" name="Date Placeholder 6"/>
          <p:cNvSpPr>
            <a:spLocks noGrp="1"/>
          </p:cNvSpPr>
          <p:nvPr>
            <p:ph type="dt" sz="half" idx="10"/>
          </p:nvPr>
        </p:nvSpPr>
        <p:spPr/>
        <p:txBody>
          <a:bodyPr/>
          <a:lstStyle/>
          <a:p>
            <a:fld id="{3893329A-23C5-4BFB-98B5-B5D4F0AA978E}" type="datetime1">
              <a:rPr lang="en-IE" smtClean="0"/>
              <a:t>23/01/2023</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66D7C2A8-3574-48AF-9B9F-6538CE887783}" type="slidenum">
              <a:rPr lang="en-IE" smtClean="0"/>
              <a:t>‹#›</a:t>
            </a:fld>
            <a:endParaRPr lang="en-IE"/>
          </a:p>
        </p:txBody>
      </p:sp>
      <p:sp>
        <p:nvSpPr>
          <p:cNvPr id="10" name="Title 9"/>
          <p:cNvSpPr>
            <a:spLocks noGrp="1"/>
          </p:cNvSpPr>
          <p:nvPr>
            <p:ph type="title"/>
          </p:nvPr>
        </p:nvSpPr>
        <p:spPr/>
        <p:txBody>
          <a:bodyPr/>
          <a:lstStyle>
            <a:lvl1pPr>
              <a:defRPr sz="3200"/>
            </a:lvl1pPr>
          </a:lstStyle>
          <a:p>
            <a:r>
              <a:rPr lang="en-US" dirty="0"/>
              <a:t>Click to edit Master title style</a:t>
            </a:r>
            <a:endParaRPr lang="en-IE" dirty="0"/>
          </a:p>
        </p:txBody>
      </p:sp>
    </p:spTree>
    <p:extLst>
      <p:ext uri="{BB962C8B-B14F-4D97-AF65-F5344CB8AC3E}">
        <p14:creationId xmlns:p14="http://schemas.microsoft.com/office/powerpoint/2010/main" val="2618626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a:t>Click to edit Master title style</a:t>
            </a:r>
            <a:endParaRPr lang="en-IE" dirty="0"/>
          </a:p>
        </p:txBody>
      </p:sp>
      <p:sp>
        <p:nvSpPr>
          <p:cNvPr id="3" name="Date Placeholder 2"/>
          <p:cNvSpPr>
            <a:spLocks noGrp="1"/>
          </p:cNvSpPr>
          <p:nvPr>
            <p:ph type="dt" sz="half" idx="10"/>
          </p:nvPr>
        </p:nvSpPr>
        <p:spPr/>
        <p:txBody>
          <a:bodyPr/>
          <a:lstStyle/>
          <a:p>
            <a:fld id="{D4DF968B-D4C6-4415-8C8B-A7D3A37D0F26}" type="datetime1">
              <a:rPr lang="en-IE" smtClean="0"/>
              <a:t>23/01/2023</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66D7C2A8-3574-48AF-9B9F-6538CE887783}" type="slidenum">
              <a:rPr lang="en-IE" smtClean="0"/>
              <a:t>‹#›</a:t>
            </a:fld>
            <a:endParaRPr lang="en-IE"/>
          </a:p>
        </p:txBody>
      </p:sp>
    </p:spTree>
    <p:extLst>
      <p:ext uri="{BB962C8B-B14F-4D97-AF65-F5344CB8AC3E}">
        <p14:creationId xmlns:p14="http://schemas.microsoft.com/office/powerpoint/2010/main" val="22045498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C8013D-2D53-4B27-9251-DCF5A5390832}" type="datetime1">
              <a:rPr lang="en-IE" smtClean="0"/>
              <a:t>23/01/2023</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66D7C2A8-3574-48AF-9B9F-6538CE887783}" type="slidenum">
              <a:rPr lang="en-IE" smtClean="0"/>
              <a:t>‹#›</a:t>
            </a:fld>
            <a:endParaRPr lang="en-IE"/>
          </a:p>
        </p:txBody>
      </p:sp>
    </p:spTree>
    <p:extLst>
      <p:ext uri="{BB962C8B-B14F-4D97-AF65-F5344CB8AC3E}">
        <p14:creationId xmlns:p14="http://schemas.microsoft.com/office/powerpoint/2010/main" val="1987056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Image Slide 1">
    <p:spTree>
      <p:nvGrpSpPr>
        <p:cNvPr id="1" name=""/>
        <p:cNvGrpSpPr/>
        <p:nvPr/>
      </p:nvGrpSpPr>
      <p:grpSpPr>
        <a:xfrm>
          <a:off x="0" y="0"/>
          <a:ext cx="0" cy="0"/>
          <a:chOff x="0" y="0"/>
          <a:chExt cx="0" cy="0"/>
        </a:xfrm>
      </p:grpSpPr>
      <p:sp>
        <p:nvSpPr>
          <p:cNvPr id="14" name="Picture Placeholder 13"/>
          <p:cNvSpPr>
            <a:spLocks noGrp="1"/>
          </p:cNvSpPr>
          <p:nvPr>
            <p:ph type="pic" sz="quarter" idx="13"/>
          </p:nvPr>
        </p:nvSpPr>
        <p:spPr>
          <a:xfrm>
            <a:off x="3488355" y="0"/>
            <a:ext cx="5655646" cy="6858000"/>
          </a:xfrm>
          <a:custGeom>
            <a:avLst/>
            <a:gdLst>
              <a:gd name="connsiteX0" fmla="*/ 1534495 w 5655646"/>
              <a:gd name="connsiteY0" fmla="*/ 0 h 6858000"/>
              <a:gd name="connsiteX1" fmla="*/ 5655646 w 5655646"/>
              <a:gd name="connsiteY1" fmla="*/ 0 h 6858000"/>
              <a:gd name="connsiteX2" fmla="*/ 5655646 w 5655646"/>
              <a:gd name="connsiteY2" fmla="*/ 6858000 h 6858000"/>
              <a:gd name="connsiteX3" fmla="*/ 0 w 5655646"/>
              <a:gd name="connsiteY3" fmla="*/ 6858000 h 6858000"/>
              <a:gd name="connsiteX4" fmla="*/ 622694 w 5655646"/>
              <a:gd name="connsiteY4" fmla="*/ 6257925 h 6858000"/>
              <a:gd name="connsiteX5" fmla="*/ 1312105 w 5655646"/>
              <a:gd name="connsiteY5" fmla="*/ 4895850 h 6858000"/>
              <a:gd name="connsiteX6" fmla="*/ 1493194 w 5655646"/>
              <a:gd name="connsiteY6" fmla="*/ 3708400 h 6858000"/>
              <a:gd name="connsiteX7" fmla="*/ 1534495 w 5655646"/>
              <a:gd name="connsiteY7" fmla="*/ 2600325 h 6858000"/>
              <a:gd name="connsiteX8" fmla="*/ 1534495 w 5655646"/>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55646" h="6858000">
                <a:moveTo>
                  <a:pt x="1534495" y="0"/>
                </a:moveTo>
                <a:lnTo>
                  <a:pt x="5655646" y="0"/>
                </a:lnTo>
                <a:lnTo>
                  <a:pt x="5655646" y="6858000"/>
                </a:lnTo>
                <a:lnTo>
                  <a:pt x="0" y="6858000"/>
                </a:lnTo>
                <a:cubicBezTo>
                  <a:pt x="222391" y="6686550"/>
                  <a:pt x="432073" y="6486525"/>
                  <a:pt x="622694" y="6257925"/>
                </a:cubicBezTo>
                <a:cubicBezTo>
                  <a:pt x="934041" y="5892800"/>
                  <a:pt x="1162785" y="5438775"/>
                  <a:pt x="1312105" y="4895850"/>
                </a:cubicBezTo>
                <a:cubicBezTo>
                  <a:pt x="1404238" y="4543425"/>
                  <a:pt x="1467778" y="4146550"/>
                  <a:pt x="1493194" y="3708400"/>
                </a:cubicBezTo>
                <a:cubicBezTo>
                  <a:pt x="1521787" y="3267075"/>
                  <a:pt x="1534495" y="2898775"/>
                  <a:pt x="1534495" y="2600325"/>
                </a:cubicBezTo>
                <a:cubicBezTo>
                  <a:pt x="1534495" y="2600325"/>
                  <a:pt x="1534495" y="1409700"/>
                  <a:pt x="1534495" y="0"/>
                </a:cubicBezTo>
                <a:close/>
              </a:path>
            </a:pathLst>
          </a:custGeom>
          <a:solidFill>
            <a:schemeClr val="accent1"/>
          </a:solidFill>
        </p:spPr>
        <p:txBody>
          <a:bodyPr wrap="square" anchor="ctr" anchorCtr="0">
            <a:noAutofit/>
          </a:bodyPr>
          <a:lstStyle>
            <a:lvl1pPr marL="0" indent="0" algn="ctr">
              <a:buNone/>
              <a:defRPr baseline="0">
                <a:solidFill>
                  <a:schemeClr val="bg1"/>
                </a:solidFill>
              </a:defRPr>
            </a:lvl1pPr>
          </a:lstStyle>
          <a:p>
            <a:r>
              <a:rPr lang="en-US"/>
              <a:t>Click icon to add picture</a:t>
            </a:r>
            <a:endParaRPr lang="en-IE" dirty="0"/>
          </a:p>
        </p:txBody>
      </p:sp>
      <p:sp>
        <p:nvSpPr>
          <p:cNvPr id="15" name="Freeform 5"/>
          <p:cNvSpPr>
            <a:spLocks/>
          </p:cNvSpPr>
          <p:nvPr userDrawn="1"/>
        </p:nvSpPr>
        <p:spPr bwMode="auto">
          <a:xfrm>
            <a:off x="0" y="0"/>
            <a:ext cx="5022850" cy="6858000"/>
          </a:xfrm>
          <a:custGeom>
            <a:avLst/>
            <a:gdLst>
              <a:gd name="T0" fmla="*/ 0 w 1581"/>
              <a:gd name="T1" fmla="*/ 0 h 2160"/>
              <a:gd name="T2" fmla="*/ 0 w 1581"/>
              <a:gd name="T3" fmla="*/ 2160 h 2160"/>
              <a:gd name="T4" fmla="*/ 1098 w 1581"/>
              <a:gd name="T5" fmla="*/ 2160 h 2160"/>
              <a:gd name="T6" fmla="*/ 1294 w 1581"/>
              <a:gd name="T7" fmla="*/ 1971 h 2160"/>
              <a:gd name="T8" fmla="*/ 1511 w 1581"/>
              <a:gd name="T9" fmla="*/ 1542 h 2160"/>
              <a:gd name="T10" fmla="*/ 1568 w 1581"/>
              <a:gd name="T11" fmla="*/ 1168 h 2160"/>
              <a:gd name="T12" fmla="*/ 1581 w 1581"/>
              <a:gd name="T13" fmla="*/ 819 h 2160"/>
              <a:gd name="T14" fmla="*/ 1581 w 1581"/>
              <a:gd name="T15" fmla="*/ 0 h 2160"/>
              <a:gd name="T16" fmla="*/ 0 w 1581"/>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1" h="2160">
                <a:moveTo>
                  <a:pt x="0" y="0"/>
                </a:moveTo>
                <a:cubicBezTo>
                  <a:pt x="0" y="2160"/>
                  <a:pt x="0" y="2160"/>
                  <a:pt x="0" y="2160"/>
                </a:cubicBezTo>
                <a:cubicBezTo>
                  <a:pt x="1098" y="2160"/>
                  <a:pt x="1098" y="2160"/>
                  <a:pt x="1098" y="2160"/>
                </a:cubicBezTo>
                <a:cubicBezTo>
                  <a:pt x="1168" y="2106"/>
                  <a:pt x="1234" y="2043"/>
                  <a:pt x="1294" y="1971"/>
                </a:cubicBezTo>
                <a:cubicBezTo>
                  <a:pt x="1392" y="1856"/>
                  <a:pt x="1464" y="1713"/>
                  <a:pt x="1511" y="1542"/>
                </a:cubicBezTo>
                <a:cubicBezTo>
                  <a:pt x="1540" y="1431"/>
                  <a:pt x="1560" y="1306"/>
                  <a:pt x="1568" y="1168"/>
                </a:cubicBezTo>
                <a:cubicBezTo>
                  <a:pt x="1577" y="1029"/>
                  <a:pt x="1581" y="913"/>
                  <a:pt x="1581" y="819"/>
                </a:cubicBezTo>
                <a:cubicBezTo>
                  <a:pt x="1581" y="819"/>
                  <a:pt x="1581" y="444"/>
                  <a:pt x="1581" y="0"/>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E"/>
          </a:p>
        </p:txBody>
      </p:sp>
      <p:sp>
        <p:nvSpPr>
          <p:cNvPr id="2" name="Title 1"/>
          <p:cNvSpPr>
            <a:spLocks noGrp="1"/>
          </p:cNvSpPr>
          <p:nvPr>
            <p:ph type="title"/>
          </p:nvPr>
        </p:nvSpPr>
        <p:spPr>
          <a:xfrm>
            <a:off x="644433" y="2228850"/>
            <a:ext cx="3498941" cy="2597149"/>
          </a:xfrm>
        </p:spPr>
        <p:txBody>
          <a:bodyPr anchor="t" anchorCtr="0">
            <a:noAutofit/>
          </a:bodyPr>
          <a:lstStyle>
            <a:lvl1pPr marL="170260" indent="-170260">
              <a:lnSpc>
                <a:spcPct val="85000"/>
              </a:lnSpc>
              <a:defRPr sz="2400">
                <a:solidFill>
                  <a:schemeClr val="accent1"/>
                </a:solidFill>
              </a:defRPr>
            </a:lvl1pPr>
          </a:lstStyle>
          <a:p>
            <a:r>
              <a:rPr lang="en-US"/>
              <a:t>Click to edit Master title style</a:t>
            </a:r>
            <a:endParaRPr lang="en-IE" dirty="0"/>
          </a:p>
        </p:txBody>
      </p:sp>
      <p:sp>
        <p:nvSpPr>
          <p:cNvPr id="4" name="Date Placeholder 3"/>
          <p:cNvSpPr>
            <a:spLocks noGrp="1"/>
          </p:cNvSpPr>
          <p:nvPr>
            <p:ph type="dt" sz="half" idx="10"/>
          </p:nvPr>
        </p:nvSpPr>
        <p:spPr/>
        <p:txBody>
          <a:bodyPr/>
          <a:lstStyle>
            <a:lvl1pPr>
              <a:defRPr>
                <a:solidFill>
                  <a:schemeClr val="accent1"/>
                </a:solidFill>
              </a:defRPr>
            </a:lvl1pPr>
          </a:lstStyle>
          <a:p>
            <a:fld id="{8823A223-DCB2-4BA6-B17B-460AFC77D4C6}" type="datetime1">
              <a:rPr lang="en-IE" smtClean="0"/>
              <a:t>23/01/2023</a:t>
            </a:fld>
            <a:endParaRPr lang="en-IE" dirty="0"/>
          </a:p>
        </p:txBody>
      </p:sp>
      <p:sp>
        <p:nvSpPr>
          <p:cNvPr id="5" name="Footer Placeholder 4"/>
          <p:cNvSpPr>
            <a:spLocks noGrp="1"/>
          </p:cNvSpPr>
          <p:nvPr>
            <p:ph type="ftr" sz="quarter" idx="11"/>
          </p:nvPr>
        </p:nvSpPr>
        <p:spPr>
          <a:xfrm>
            <a:off x="3952188" y="6299790"/>
            <a:ext cx="3796646" cy="365125"/>
          </a:xfrm>
        </p:spPr>
        <p:txBody>
          <a:bodyPr/>
          <a:lstStyle>
            <a:lvl1pPr>
              <a:defRPr>
                <a:solidFill>
                  <a:schemeClr val="bg1"/>
                </a:solidFill>
              </a:defRPr>
            </a:lvl1pPr>
          </a:lstStyle>
          <a:p>
            <a:endParaRPr lang="en-IE" dirty="0"/>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66D7C2A8-3574-48AF-9B9F-6538CE887783}" type="slidenum">
              <a:rPr lang="en-IE" smtClean="0"/>
              <a:pPr/>
              <a:t>‹#›</a:t>
            </a:fld>
            <a:endParaRPr lang="en-IE"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88099" y="1677987"/>
            <a:ext cx="2875326" cy="2622550"/>
          </a:xfrm>
          <a:prstGeom prst="rect">
            <a:avLst/>
          </a:prstGeom>
        </p:spPr>
      </p:pic>
      <p:pic>
        <p:nvPicPr>
          <p:cNvPr id="17" name="Picture 16"/>
          <p:cNvPicPr>
            <a:picLocks noChangeAspect="1"/>
          </p:cNvPicPr>
          <p:nvPr userDrawn="1"/>
        </p:nvPicPr>
        <p:blipFill rotWithShape="1">
          <a:blip r:embed="rId3">
            <a:biLevel thresh="25000"/>
            <a:extLst>
              <a:ext uri="{28A0092B-C50C-407E-A947-70E740481C1C}">
                <a14:useLocalDpi xmlns:a14="http://schemas.microsoft.com/office/drawing/2010/main" val="0"/>
              </a:ext>
            </a:extLst>
          </a:blip>
          <a:srcRect l="11982" t="16649" r="11982" b="16649"/>
          <a:stretch/>
        </p:blipFill>
        <p:spPr>
          <a:xfrm>
            <a:off x="8009558" y="6036468"/>
            <a:ext cx="895570" cy="590090"/>
          </a:xfrm>
          <a:prstGeom prst="rect">
            <a:avLst/>
          </a:prstGeom>
          <a:noFill/>
          <a:ln>
            <a:noFill/>
          </a:ln>
        </p:spPr>
      </p:pic>
    </p:spTree>
    <p:extLst>
      <p:ext uri="{BB962C8B-B14F-4D97-AF65-F5344CB8AC3E}">
        <p14:creationId xmlns:p14="http://schemas.microsoft.com/office/powerpoint/2010/main" val="1236846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Image Slide 2">
    <p:bg>
      <p:bgPr>
        <a:solidFill>
          <a:schemeClr val="bg1"/>
        </a:solidFill>
        <a:effectLst/>
      </p:bgPr>
    </p:bg>
    <p:spTree>
      <p:nvGrpSpPr>
        <p:cNvPr id="1" name=""/>
        <p:cNvGrpSpPr/>
        <p:nvPr/>
      </p:nvGrpSpPr>
      <p:grpSpPr>
        <a:xfrm>
          <a:off x="0" y="0"/>
          <a:ext cx="0" cy="0"/>
          <a:chOff x="0" y="0"/>
          <a:chExt cx="0" cy="0"/>
        </a:xfrm>
      </p:grpSpPr>
      <p:sp>
        <p:nvSpPr>
          <p:cNvPr id="15" name="Picture Placeholder 14"/>
          <p:cNvSpPr>
            <a:spLocks noGrp="1"/>
          </p:cNvSpPr>
          <p:nvPr>
            <p:ph type="pic" sz="quarter" idx="13"/>
          </p:nvPr>
        </p:nvSpPr>
        <p:spPr>
          <a:xfrm>
            <a:off x="0" y="0"/>
            <a:ext cx="9144000" cy="6858000"/>
          </a:xfrm>
          <a:custGeom>
            <a:avLst/>
            <a:gdLst>
              <a:gd name="connsiteX0" fmla="*/ 5381625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3637214 h 6858000"/>
              <a:gd name="connsiteX5" fmla="*/ 1365250 w 9144000"/>
              <a:gd name="connsiteY5" fmla="*/ 3830987 h 6858000"/>
              <a:gd name="connsiteX6" fmla="*/ 4210050 w 9144000"/>
              <a:gd name="connsiteY6" fmla="*/ 2808120 h 6858000"/>
              <a:gd name="connsiteX7" fmla="*/ 5381625 w 9144000"/>
              <a:gd name="connsiteY7" fmla="*/ 22236 h 6858000"/>
              <a:gd name="connsiteX8" fmla="*/ 5381625 w 9144000"/>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0" h="6858000">
                <a:moveTo>
                  <a:pt x="5381625" y="0"/>
                </a:moveTo>
                <a:lnTo>
                  <a:pt x="9144000" y="0"/>
                </a:lnTo>
                <a:lnTo>
                  <a:pt x="9144000" y="6858000"/>
                </a:lnTo>
                <a:lnTo>
                  <a:pt x="0" y="6858000"/>
                </a:lnTo>
                <a:lnTo>
                  <a:pt x="0" y="3637214"/>
                </a:lnTo>
                <a:cubicBezTo>
                  <a:pt x="422275" y="3767455"/>
                  <a:pt x="876300" y="3830987"/>
                  <a:pt x="1365250" y="3830987"/>
                </a:cubicBezTo>
                <a:cubicBezTo>
                  <a:pt x="2486025" y="3830987"/>
                  <a:pt x="3435350" y="3491090"/>
                  <a:pt x="4210050" y="2808120"/>
                </a:cubicBezTo>
                <a:cubicBezTo>
                  <a:pt x="4987925" y="2125150"/>
                  <a:pt x="5381625" y="1197581"/>
                  <a:pt x="5381625" y="22236"/>
                </a:cubicBezTo>
                <a:cubicBezTo>
                  <a:pt x="5381625" y="12707"/>
                  <a:pt x="5381625" y="6353"/>
                  <a:pt x="5381625" y="0"/>
                </a:cubicBezTo>
                <a:close/>
              </a:path>
            </a:pathLst>
          </a:custGeom>
          <a:solidFill>
            <a:schemeClr val="accent1"/>
          </a:solidFill>
        </p:spPr>
        <p:txBody>
          <a:bodyPr wrap="square" anchor="ctr" anchorCtr="0">
            <a:noAutofit/>
          </a:bodyPr>
          <a:lstStyle>
            <a:lvl1pPr marL="0" indent="0" algn="ctr">
              <a:buNone/>
              <a:defRPr baseline="0">
                <a:solidFill>
                  <a:schemeClr val="bg1"/>
                </a:solidFill>
              </a:defRPr>
            </a:lvl1pPr>
          </a:lstStyle>
          <a:p>
            <a:r>
              <a:rPr lang="en-US"/>
              <a:t>Click icon to add picture</a:t>
            </a:r>
            <a:endParaRPr lang="en-IE" dirty="0"/>
          </a:p>
        </p:txBody>
      </p:sp>
      <p:sp>
        <p:nvSpPr>
          <p:cNvPr id="16" name="Freeform 5"/>
          <p:cNvSpPr>
            <a:spLocks/>
          </p:cNvSpPr>
          <p:nvPr userDrawn="1"/>
        </p:nvSpPr>
        <p:spPr bwMode="auto">
          <a:xfrm>
            <a:off x="0" y="0"/>
            <a:ext cx="5381625" cy="3830987"/>
          </a:xfrm>
          <a:custGeom>
            <a:avLst/>
            <a:gdLst>
              <a:gd name="T0" fmla="*/ 0 w 1695"/>
              <a:gd name="T1" fmla="*/ 1145 h 1206"/>
              <a:gd name="T2" fmla="*/ 430 w 1695"/>
              <a:gd name="T3" fmla="*/ 1206 h 1206"/>
              <a:gd name="T4" fmla="*/ 1326 w 1695"/>
              <a:gd name="T5" fmla="*/ 884 h 1206"/>
              <a:gd name="T6" fmla="*/ 1695 w 1695"/>
              <a:gd name="T7" fmla="*/ 7 h 1206"/>
              <a:gd name="T8" fmla="*/ 1695 w 1695"/>
              <a:gd name="T9" fmla="*/ 0 h 1206"/>
              <a:gd name="T10" fmla="*/ 0 w 1695"/>
              <a:gd name="T11" fmla="*/ 0 h 1206"/>
              <a:gd name="T12" fmla="*/ 0 w 1695"/>
              <a:gd name="T13" fmla="*/ 1145 h 1206"/>
            </a:gdLst>
            <a:ahLst/>
            <a:cxnLst>
              <a:cxn ang="0">
                <a:pos x="T0" y="T1"/>
              </a:cxn>
              <a:cxn ang="0">
                <a:pos x="T2" y="T3"/>
              </a:cxn>
              <a:cxn ang="0">
                <a:pos x="T4" y="T5"/>
              </a:cxn>
              <a:cxn ang="0">
                <a:pos x="T6" y="T7"/>
              </a:cxn>
              <a:cxn ang="0">
                <a:pos x="T8" y="T9"/>
              </a:cxn>
              <a:cxn ang="0">
                <a:pos x="T10" y="T11"/>
              </a:cxn>
              <a:cxn ang="0">
                <a:pos x="T12" y="T13"/>
              </a:cxn>
            </a:cxnLst>
            <a:rect l="0" t="0" r="r" b="b"/>
            <a:pathLst>
              <a:path w="1695" h="1206">
                <a:moveTo>
                  <a:pt x="0" y="1145"/>
                </a:moveTo>
                <a:cubicBezTo>
                  <a:pt x="133" y="1186"/>
                  <a:pt x="276" y="1206"/>
                  <a:pt x="430" y="1206"/>
                </a:cubicBezTo>
                <a:cubicBezTo>
                  <a:pt x="783" y="1206"/>
                  <a:pt x="1082" y="1099"/>
                  <a:pt x="1326" y="884"/>
                </a:cubicBezTo>
                <a:cubicBezTo>
                  <a:pt x="1571" y="669"/>
                  <a:pt x="1695" y="377"/>
                  <a:pt x="1695" y="7"/>
                </a:cubicBezTo>
                <a:cubicBezTo>
                  <a:pt x="1695" y="4"/>
                  <a:pt x="1695" y="2"/>
                  <a:pt x="1695" y="0"/>
                </a:cubicBezTo>
                <a:cubicBezTo>
                  <a:pt x="0" y="0"/>
                  <a:pt x="0" y="0"/>
                  <a:pt x="0" y="0"/>
                </a:cubicBezTo>
                <a:lnTo>
                  <a:pt x="0" y="114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E"/>
          </a:p>
        </p:txBody>
      </p:sp>
      <p:sp>
        <p:nvSpPr>
          <p:cNvPr id="2" name="Title 1"/>
          <p:cNvSpPr>
            <a:spLocks noGrp="1"/>
          </p:cNvSpPr>
          <p:nvPr>
            <p:ph type="title"/>
          </p:nvPr>
        </p:nvSpPr>
        <p:spPr>
          <a:xfrm>
            <a:off x="466725" y="535940"/>
            <a:ext cx="4133850" cy="2219960"/>
          </a:xfrm>
        </p:spPr>
        <p:txBody>
          <a:bodyPr anchor="t" anchorCtr="0">
            <a:noAutofit/>
          </a:bodyPr>
          <a:lstStyle>
            <a:lvl1pPr marL="180975" indent="-180975">
              <a:lnSpc>
                <a:spcPct val="85000"/>
              </a:lnSpc>
              <a:defRPr sz="2400">
                <a:solidFill>
                  <a:schemeClr val="accent1"/>
                </a:solidFill>
              </a:defRPr>
            </a:lvl1pPr>
          </a:lstStyle>
          <a:p>
            <a:r>
              <a:rPr lang="en-US" dirty="0"/>
              <a:t>Click to edit Master title style</a:t>
            </a:r>
            <a:endParaRPr lang="en-IE" dirty="0"/>
          </a:p>
        </p:txBody>
      </p:sp>
      <p:sp>
        <p:nvSpPr>
          <p:cNvPr id="4" name="Date Placeholder 3"/>
          <p:cNvSpPr>
            <a:spLocks noGrp="1"/>
          </p:cNvSpPr>
          <p:nvPr>
            <p:ph type="dt" sz="half" idx="10"/>
          </p:nvPr>
        </p:nvSpPr>
        <p:spPr/>
        <p:txBody>
          <a:bodyPr/>
          <a:lstStyle>
            <a:lvl1pPr>
              <a:defRPr>
                <a:solidFill>
                  <a:schemeClr val="bg1"/>
                </a:solidFill>
              </a:defRPr>
            </a:lvl1pPr>
          </a:lstStyle>
          <a:p>
            <a:fld id="{E3D5447B-365D-43F9-BBB9-637C5D3282D4}" type="datetime1">
              <a:rPr lang="en-IE" smtClean="0"/>
              <a:t>23/01/2023</a:t>
            </a:fld>
            <a:endParaRPr lang="en-IE"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IE"/>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6D7C2A8-3574-48AF-9B9F-6538CE887783}" type="slidenum">
              <a:rPr lang="en-IE" smtClean="0"/>
              <a:pPr/>
              <a:t>‹#›</a:t>
            </a:fld>
            <a:endParaRPr lang="en-IE"/>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88099" y="1677987"/>
            <a:ext cx="2875326" cy="2622550"/>
          </a:xfrm>
          <a:prstGeom prst="rect">
            <a:avLst/>
          </a:prstGeom>
        </p:spPr>
      </p:pic>
      <p:pic>
        <p:nvPicPr>
          <p:cNvPr id="17" name="Picture 16"/>
          <p:cNvPicPr>
            <a:picLocks noChangeAspect="1"/>
          </p:cNvPicPr>
          <p:nvPr userDrawn="1"/>
        </p:nvPicPr>
        <p:blipFill rotWithShape="1">
          <a:blip r:embed="rId3">
            <a:biLevel thresh="25000"/>
            <a:extLst>
              <a:ext uri="{28A0092B-C50C-407E-A947-70E740481C1C}">
                <a14:useLocalDpi xmlns:a14="http://schemas.microsoft.com/office/drawing/2010/main" val="0"/>
              </a:ext>
            </a:extLst>
          </a:blip>
          <a:srcRect l="11982" t="16649" r="11982" b="16649"/>
          <a:stretch/>
        </p:blipFill>
        <p:spPr>
          <a:xfrm>
            <a:off x="8009558" y="6036468"/>
            <a:ext cx="895570" cy="590090"/>
          </a:xfrm>
          <a:prstGeom prst="rect">
            <a:avLst/>
          </a:prstGeom>
          <a:noFill/>
          <a:ln>
            <a:noFill/>
          </a:ln>
        </p:spPr>
      </p:pic>
    </p:spTree>
    <p:extLst>
      <p:ext uri="{BB962C8B-B14F-4D97-AF65-F5344CB8AC3E}">
        <p14:creationId xmlns:p14="http://schemas.microsoft.com/office/powerpoint/2010/main" val="6183577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Image Slide With Key Points">
    <p:spTree>
      <p:nvGrpSpPr>
        <p:cNvPr id="1" name=""/>
        <p:cNvGrpSpPr/>
        <p:nvPr/>
      </p:nvGrpSpPr>
      <p:grpSpPr>
        <a:xfrm>
          <a:off x="0" y="0"/>
          <a:ext cx="0" cy="0"/>
          <a:chOff x="0" y="0"/>
          <a:chExt cx="0" cy="0"/>
        </a:xfrm>
      </p:grpSpPr>
      <p:sp>
        <p:nvSpPr>
          <p:cNvPr id="17" name="Picture Placeholder 16"/>
          <p:cNvSpPr>
            <a:spLocks noGrp="1"/>
          </p:cNvSpPr>
          <p:nvPr>
            <p:ph type="pic" sz="quarter" idx="13"/>
          </p:nvPr>
        </p:nvSpPr>
        <p:spPr>
          <a:xfrm>
            <a:off x="3488355" y="0"/>
            <a:ext cx="5655646" cy="6858000"/>
          </a:xfrm>
          <a:custGeom>
            <a:avLst/>
            <a:gdLst>
              <a:gd name="connsiteX0" fmla="*/ 1534495 w 5655646"/>
              <a:gd name="connsiteY0" fmla="*/ 0 h 6858000"/>
              <a:gd name="connsiteX1" fmla="*/ 5655646 w 5655646"/>
              <a:gd name="connsiteY1" fmla="*/ 0 h 6858000"/>
              <a:gd name="connsiteX2" fmla="*/ 5655646 w 5655646"/>
              <a:gd name="connsiteY2" fmla="*/ 6858000 h 6858000"/>
              <a:gd name="connsiteX3" fmla="*/ 0 w 5655646"/>
              <a:gd name="connsiteY3" fmla="*/ 6858000 h 6858000"/>
              <a:gd name="connsiteX4" fmla="*/ 622694 w 5655646"/>
              <a:gd name="connsiteY4" fmla="*/ 6257925 h 6858000"/>
              <a:gd name="connsiteX5" fmla="*/ 1312105 w 5655646"/>
              <a:gd name="connsiteY5" fmla="*/ 4895850 h 6858000"/>
              <a:gd name="connsiteX6" fmla="*/ 1493194 w 5655646"/>
              <a:gd name="connsiteY6" fmla="*/ 3708400 h 6858000"/>
              <a:gd name="connsiteX7" fmla="*/ 1534495 w 5655646"/>
              <a:gd name="connsiteY7" fmla="*/ 2600325 h 6858000"/>
              <a:gd name="connsiteX8" fmla="*/ 1534495 w 5655646"/>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55646" h="6858000">
                <a:moveTo>
                  <a:pt x="1534495" y="0"/>
                </a:moveTo>
                <a:lnTo>
                  <a:pt x="5655646" y="0"/>
                </a:lnTo>
                <a:lnTo>
                  <a:pt x="5655646" y="6858000"/>
                </a:lnTo>
                <a:lnTo>
                  <a:pt x="0" y="6858000"/>
                </a:lnTo>
                <a:cubicBezTo>
                  <a:pt x="222391" y="6686550"/>
                  <a:pt x="432073" y="6486525"/>
                  <a:pt x="622694" y="6257925"/>
                </a:cubicBezTo>
                <a:cubicBezTo>
                  <a:pt x="934041" y="5892800"/>
                  <a:pt x="1162785" y="5438775"/>
                  <a:pt x="1312105" y="4895850"/>
                </a:cubicBezTo>
                <a:cubicBezTo>
                  <a:pt x="1404238" y="4543425"/>
                  <a:pt x="1467778" y="4146550"/>
                  <a:pt x="1493194" y="3708400"/>
                </a:cubicBezTo>
                <a:cubicBezTo>
                  <a:pt x="1521787" y="3267075"/>
                  <a:pt x="1534495" y="2898775"/>
                  <a:pt x="1534495" y="2600325"/>
                </a:cubicBezTo>
                <a:cubicBezTo>
                  <a:pt x="1534495" y="2600325"/>
                  <a:pt x="1534495" y="1409700"/>
                  <a:pt x="1534495" y="0"/>
                </a:cubicBezTo>
                <a:close/>
              </a:path>
            </a:pathLst>
          </a:custGeom>
          <a:solidFill>
            <a:schemeClr val="accent1"/>
          </a:solidFill>
        </p:spPr>
        <p:txBody>
          <a:bodyPr wrap="square" anchor="ctr" anchorCtr="0">
            <a:noAutofit/>
          </a:bodyPr>
          <a:lstStyle>
            <a:lvl1pPr marL="0" indent="0" algn="ctr">
              <a:buNone/>
              <a:defRPr baseline="0">
                <a:solidFill>
                  <a:schemeClr val="bg1"/>
                </a:solidFill>
              </a:defRPr>
            </a:lvl1pPr>
          </a:lstStyle>
          <a:p>
            <a:r>
              <a:rPr lang="en-US"/>
              <a:t>Click icon to add picture</a:t>
            </a:r>
            <a:endParaRPr lang="en-IE" dirty="0"/>
          </a:p>
        </p:txBody>
      </p:sp>
      <p:sp>
        <p:nvSpPr>
          <p:cNvPr id="18" name="Freeform 5"/>
          <p:cNvSpPr>
            <a:spLocks/>
          </p:cNvSpPr>
          <p:nvPr userDrawn="1"/>
        </p:nvSpPr>
        <p:spPr bwMode="auto">
          <a:xfrm>
            <a:off x="0" y="0"/>
            <a:ext cx="5022850" cy="6858000"/>
          </a:xfrm>
          <a:custGeom>
            <a:avLst/>
            <a:gdLst>
              <a:gd name="T0" fmla="*/ 0 w 1581"/>
              <a:gd name="T1" fmla="*/ 0 h 2160"/>
              <a:gd name="T2" fmla="*/ 0 w 1581"/>
              <a:gd name="T3" fmla="*/ 2160 h 2160"/>
              <a:gd name="T4" fmla="*/ 1098 w 1581"/>
              <a:gd name="T5" fmla="*/ 2160 h 2160"/>
              <a:gd name="T6" fmla="*/ 1294 w 1581"/>
              <a:gd name="T7" fmla="*/ 1971 h 2160"/>
              <a:gd name="T8" fmla="*/ 1511 w 1581"/>
              <a:gd name="T9" fmla="*/ 1542 h 2160"/>
              <a:gd name="T10" fmla="*/ 1568 w 1581"/>
              <a:gd name="T11" fmla="*/ 1168 h 2160"/>
              <a:gd name="T12" fmla="*/ 1581 w 1581"/>
              <a:gd name="T13" fmla="*/ 819 h 2160"/>
              <a:gd name="T14" fmla="*/ 1581 w 1581"/>
              <a:gd name="T15" fmla="*/ 0 h 2160"/>
              <a:gd name="T16" fmla="*/ 0 w 1581"/>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1" h="2160">
                <a:moveTo>
                  <a:pt x="0" y="0"/>
                </a:moveTo>
                <a:cubicBezTo>
                  <a:pt x="0" y="2160"/>
                  <a:pt x="0" y="2160"/>
                  <a:pt x="0" y="2160"/>
                </a:cubicBezTo>
                <a:cubicBezTo>
                  <a:pt x="1098" y="2160"/>
                  <a:pt x="1098" y="2160"/>
                  <a:pt x="1098" y="2160"/>
                </a:cubicBezTo>
                <a:cubicBezTo>
                  <a:pt x="1168" y="2106"/>
                  <a:pt x="1234" y="2043"/>
                  <a:pt x="1294" y="1971"/>
                </a:cubicBezTo>
                <a:cubicBezTo>
                  <a:pt x="1392" y="1856"/>
                  <a:pt x="1464" y="1713"/>
                  <a:pt x="1511" y="1542"/>
                </a:cubicBezTo>
                <a:cubicBezTo>
                  <a:pt x="1540" y="1431"/>
                  <a:pt x="1560" y="1306"/>
                  <a:pt x="1568" y="1168"/>
                </a:cubicBezTo>
                <a:cubicBezTo>
                  <a:pt x="1577" y="1029"/>
                  <a:pt x="1581" y="913"/>
                  <a:pt x="1581" y="819"/>
                </a:cubicBezTo>
                <a:cubicBezTo>
                  <a:pt x="1581" y="819"/>
                  <a:pt x="1581" y="444"/>
                  <a:pt x="1581" y="0"/>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E"/>
          </a:p>
        </p:txBody>
      </p:sp>
      <p:sp>
        <p:nvSpPr>
          <p:cNvPr id="4" name="Date Placeholder 3"/>
          <p:cNvSpPr>
            <a:spLocks noGrp="1"/>
          </p:cNvSpPr>
          <p:nvPr>
            <p:ph type="dt" sz="half" idx="10"/>
          </p:nvPr>
        </p:nvSpPr>
        <p:spPr/>
        <p:txBody>
          <a:bodyPr/>
          <a:lstStyle>
            <a:lvl1pPr>
              <a:defRPr>
                <a:solidFill>
                  <a:schemeClr val="accent1"/>
                </a:solidFill>
              </a:defRPr>
            </a:lvl1pPr>
          </a:lstStyle>
          <a:p>
            <a:fld id="{2F6242CB-DE4B-48D1-9EA8-2C6B092F165F}" type="datetime1">
              <a:rPr lang="en-IE" smtClean="0"/>
              <a:t>23/01/2023</a:t>
            </a:fld>
            <a:endParaRPr lang="en-IE" dirty="0"/>
          </a:p>
        </p:txBody>
      </p:sp>
      <p:sp>
        <p:nvSpPr>
          <p:cNvPr id="5" name="Footer Placeholder 4"/>
          <p:cNvSpPr>
            <a:spLocks noGrp="1"/>
          </p:cNvSpPr>
          <p:nvPr>
            <p:ph type="ftr" sz="quarter" idx="11"/>
          </p:nvPr>
        </p:nvSpPr>
        <p:spPr>
          <a:xfrm>
            <a:off x="3952188" y="6299790"/>
            <a:ext cx="3796646" cy="365125"/>
          </a:xfrm>
        </p:spPr>
        <p:txBody>
          <a:bodyPr/>
          <a:lstStyle>
            <a:lvl1pPr>
              <a:defRPr>
                <a:solidFill>
                  <a:schemeClr val="bg1"/>
                </a:solidFill>
              </a:defRPr>
            </a:lvl1pPr>
          </a:lstStyle>
          <a:p>
            <a:endParaRPr lang="en-IE" dirty="0"/>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66D7C2A8-3574-48AF-9B9F-6538CE887783}" type="slidenum">
              <a:rPr lang="en-IE" smtClean="0"/>
              <a:pPr/>
              <a:t>‹#›</a:t>
            </a:fld>
            <a:endParaRPr lang="en-IE" dirty="0"/>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88099" y="1677987"/>
            <a:ext cx="2875326" cy="2622550"/>
          </a:xfrm>
          <a:prstGeom prst="rect">
            <a:avLst/>
          </a:prstGeom>
        </p:spPr>
      </p:pic>
      <p:sp>
        <p:nvSpPr>
          <p:cNvPr id="7" name="Text Placeholder 6"/>
          <p:cNvSpPr>
            <a:spLocks noGrp="1"/>
          </p:cNvSpPr>
          <p:nvPr>
            <p:ph type="body" sz="quarter" idx="14"/>
          </p:nvPr>
        </p:nvSpPr>
        <p:spPr>
          <a:xfrm>
            <a:off x="654672" y="1650280"/>
            <a:ext cx="3379166" cy="4386188"/>
          </a:xfrm>
        </p:spPr>
        <p:txBody>
          <a:bodyPr>
            <a:noAutofit/>
          </a:bodyPr>
          <a:lstStyle>
            <a:lvl1pPr marL="0" indent="0">
              <a:spcBef>
                <a:spcPts val="2700"/>
              </a:spcBef>
              <a:buNone/>
              <a:defRPr sz="2400" b="1">
                <a:solidFill>
                  <a:schemeClr val="accent2"/>
                </a:solidFill>
              </a:defRPr>
            </a:lvl1pPr>
            <a:lvl2pPr marL="0" indent="0">
              <a:spcBef>
                <a:spcPts val="400"/>
              </a:spcBef>
              <a:buNone/>
              <a:defRPr sz="2400"/>
            </a:lvl2pPr>
          </a:lstStyle>
          <a:p>
            <a:pPr lvl="0"/>
            <a:r>
              <a:rPr lang="en-US"/>
              <a:t>Edit Master text styles</a:t>
            </a:r>
          </a:p>
          <a:p>
            <a:pPr lvl="1"/>
            <a:r>
              <a:rPr lang="en-US"/>
              <a:t>Second level</a:t>
            </a:r>
          </a:p>
        </p:txBody>
      </p:sp>
      <p:pic>
        <p:nvPicPr>
          <p:cNvPr id="10" name="Picture 9"/>
          <p:cNvPicPr>
            <a:picLocks noChangeAspect="1"/>
          </p:cNvPicPr>
          <p:nvPr userDrawn="1"/>
        </p:nvPicPr>
        <p:blipFill rotWithShape="1">
          <a:blip r:embed="rId3">
            <a:biLevel thresh="25000"/>
            <a:extLst>
              <a:ext uri="{28A0092B-C50C-407E-A947-70E740481C1C}">
                <a14:useLocalDpi xmlns:a14="http://schemas.microsoft.com/office/drawing/2010/main" val="0"/>
              </a:ext>
            </a:extLst>
          </a:blip>
          <a:srcRect l="11982" t="16649" r="11982" b="16649"/>
          <a:stretch/>
        </p:blipFill>
        <p:spPr>
          <a:xfrm>
            <a:off x="8009558" y="6036468"/>
            <a:ext cx="895570" cy="590090"/>
          </a:xfrm>
          <a:prstGeom prst="rect">
            <a:avLst/>
          </a:prstGeom>
          <a:noFill/>
          <a:ln>
            <a:noFill/>
          </a:ln>
        </p:spPr>
      </p:pic>
    </p:spTree>
    <p:extLst>
      <p:ext uri="{BB962C8B-B14F-4D97-AF65-F5344CB8AC3E}">
        <p14:creationId xmlns:p14="http://schemas.microsoft.com/office/powerpoint/2010/main" val="9223057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ext &amp; Image">
    <p:spTree>
      <p:nvGrpSpPr>
        <p:cNvPr id="1" name=""/>
        <p:cNvGrpSpPr/>
        <p:nvPr/>
      </p:nvGrpSpPr>
      <p:grpSpPr>
        <a:xfrm>
          <a:off x="0" y="0"/>
          <a:ext cx="0" cy="0"/>
          <a:chOff x="0" y="0"/>
          <a:chExt cx="0" cy="0"/>
        </a:xfrm>
      </p:grpSpPr>
      <p:sp>
        <p:nvSpPr>
          <p:cNvPr id="2" name="Title 1"/>
          <p:cNvSpPr>
            <a:spLocks noGrp="1"/>
          </p:cNvSpPr>
          <p:nvPr>
            <p:ph type="title"/>
          </p:nvPr>
        </p:nvSpPr>
        <p:spPr>
          <a:xfrm>
            <a:off x="656577" y="673644"/>
            <a:ext cx="3549663" cy="824230"/>
          </a:xfrm>
        </p:spPr>
        <p:txBody>
          <a:bodyPr/>
          <a:lstStyle/>
          <a:p>
            <a:r>
              <a:rPr lang="en-US"/>
              <a:t>Click to edit Master title style</a:t>
            </a:r>
            <a:endParaRPr lang="en-IE" dirty="0"/>
          </a:p>
        </p:txBody>
      </p:sp>
      <p:sp>
        <p:nvSpPr>
          <p:cNvPr id="3" name="Content Placeholder 2"/>
          <p:cNvSpPr>
            <a:spLocks noGrp="1"/>
          </p:cNvSpPr>
          <p:nvPr>
            <p:ph sz="half" idx="1"/>
          </p:nvPr>
        </p:nvSpPr>
        <p:spPr>
          <a:xfrm>
            <a:off x="656577" y="1654629"/>
            <a:ext cx="3549663" cy="411915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dirty="0"/>
          </a:p>
        </p:txBody>
      </p:sp>
      <p:sp>
        <p:nvSpPr>
          <p:cNvPr id="10" name="Picture Placeholder 9"/>
          <p:cNvSpPr>
            <a:spLocks noGrp="1"/>
          </p:cNvSpPr>
          <p:nvPr>
            <p:ph type="pic" sz="quarter" idx="13"/>
          </p:nvPr>
        </p:nvSpPr>
        <p:spPr>
          <a:xfrm>
            <a:off x="4693920" y="1654629"/>
            <a:ext cx="3770811" cy="4119155"/>
          </a:xfrm>
        </p:spPr>
        <p:txBody>
          <a:bodyPr/>
          <a:lstStyle/>
          <a:p>
            <a:r>
              <a:rPr lang="en-US"/>
              <a:t>Click icon to add picture</a:t>
            </a:r>
            <a:endParaRPr lang="en-IE" dirty="0"/>
          </a:p>
        </p:txBody>
      </p:sp>
      <p:cxnSp>
        <p:nvCxnSpPr>
          <p:cNvPr id="12" name="Straight Connector 11"/>
          <p:cNvCxnSpPr/>
          <p:nvPr userDrawn="1"/>
        </p:nvCxnSpPr>
        <p:spPr>
          <a:xfrm>
            <a:off x="656577" y="562519"/>
            <a:ext cx="3549663" cy="0"/>
          </a:xfrm>
          <a:prstGeom prst="line">
            <a:avLst/>
          </a:prstGeom>
          <a:ln w="254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9" name="Date Placeholder 8"/>
          <p:cNvSpPr>
            <a:spLocks noGrp="1"/>
          </p:cNvSpPr>
          <p:nvPr>
            <p:ph type="dt" sz="half" idx="14"/>
          </p:nvPr>
        </p:nvSpPr>
        <p:spPr/>
        <p:txBody>
          <a:bodyPr/>
          <a:lstStyle/>
          <a:p>
            <a:fld id="{67E68D37-7E73-425E-B633-BFD3278B6F8F}" type="datetime1">
              <a:rPr lang="en-IE" smtClean="0"/>
              <a:t>23/01/2023</a:t>
            </a:fld>
            <a:endParaRPr lang="en-IE" dirty="0"/>
          </a:p>
        </p:txBody>
      </p:sp>
      <p:sp>
        <p:nvSpPr>
          <p:cNvPr id="14" name="Footer Placeholder 13"/>
          <p:cNvSpPr>
            <a:spLocks noGrp="1"/>
          </p:cNvSpPr>
          <p:nvPr>
            <p:ph type="ftr" sz="quarter" idx="15"/>
          </p:nvPr>
        </p:nvSpPr>
        <p:spPr/>
        <p:txBody>
          <a:bodyPr/>
          <a:lstStyle/>
          <a:p>
            <a:endParaRPr lang="en-IE" dirty="0"/>
          </a:p>
        </p:txBody>
      </p:sp>
      <p:sp>
        <p:nvSpPr>
          <p:cNvPr id="15" name="Slide Number Placeholder 14"/>
          <p:cNvSpPr>
            <a:spLocks noGrp="1"/>
          </p:cNvSpPr>
          <p:nvPr>
            <p:ph type="sldNum" sz="quarter" idx="16"/>
          </p:nvPr>
        </p:nvSpPr>
        <p:spPr/>
        <p:txBody>
          <a:bodyPr/>
          <a:lstStyle/>
          <a:p>
            <a:fld id="{66D7C2A8-3574-48AF-9B9F-6538CE887783}" type="slidenum">
              <a:rPr lang="en-IE" smtClean="0"/>
              <a:pPr/>
              <a:t>‹#›</a:t>
            </a:fld>
            <a:endParaRPr lang="en-IE" dirty="0"/>
          </a:p>
        </p:txBody>
      </p:sp>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l="11982" t="16649" r="11982" b="16649"/>
          <a:stretch/>
        </p:blipFill>
        <p:spPr>
          <a:xfrm>
            <a:off x="8008621" y="6042659"/>
            <a:ext cx="891540" cy="569191"/>
          </a:xfrm>
          <a:prstGeom prst="rect">
            <a:avLst/>
          </a:prstGeom>
          <a:noFill/>
          <a:ln>
            <a:noFill/>
          </a:ln>
        </p:spPr>
      </p:pic>
    </p:spTree>
    <p:extLst>
      <p:ext uri="{BB962C8B-B14F-4D97-AF65-F5344CB8AC3E}">
        <p14:creationId xmlns:p14="http://schemas.microsoft.com/office/powerpoint/2010/main" val="5448562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mage only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BE74A008-3E9C-4EE2-8D22-3B772667172D}" type="datetime1">
              <a:rPr lang="en-IE" smtClean="0"/>
              <a:t>23/01/2023</a:t>
            </a:fld>
            <a:endParaRPr lang="en-IE"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IE"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66D7C2A8-3574-48AF-9B9F-6538CE887783}" type="slidenum">
              <a:rPr lang="en-IE" smtClean="0"/>
              <a:pPr/>
              <a:t>‹#›</a:t>
            </a:fld>
            <a:endParaRPr lang="en-IE" dirty="0"/>
          </a:p>
        </p:txBody>
      </p:sp>
      <p:sp>
        <p:nvSpPr>
          <p:cNvPr id="16" name="TextBox 15"/>
          <p:cNvSpPr txBox="1"/>
          <p:nvPr userDrawn="1"/>
        </p:nvSpPr>
        <p:spPr>
          <a:xfrm>
            <a:off x="9144000" y="3410558"/>
            <a:ext cx="1907510" cy="507831"/>
          </a:xfrm>
          <a:prstGeom prst="rect">
            <a:avLst/>
          </a:prstGeom>
          <a:noFill/>
        </p:spPr>
        <p:txBody>
          <a:bodyPr wrap="none" rtlCol="0">
            <a:spAutoFit/>
          </a:bodyPr>
          <a:lstStyle/>
          <a:p>
            <a:r>
              <a:rPr lang="en-GB" sz="1350" dirty="0"/>
              <a:t>Use Format Background </a:t>
            </a:r>
            <a:br>
              <a:rPr lang="en-GB" sz="1350" dirty="0"/>
            </a:br>
            <a:r>
              <a:rPr lang="en-GB" sz="1350" dirty="0"/>
              <a:t>to change the image fill</a:t>
            </a:r>
            <a:endParaRPr lang="en-IE" sz="1350" dirty="0"/>
          </a:p>
        </p:txBody>
      </p:sp>
      <p:pic>
        <p:nvPicPr>
          <p:cNvPr id="18" name="Picture 17"/>
          <p:cNvPicPr>
            <a:picLocks noChangeAspect="1"/>
          </p:cNvPicPr>
          <p:nvPr userDrawn="1"/>
        </p:nvPicPr>
        <p:blipFill rotWithShape="1">
          <a:blip r:embed="rId3">
            <a:biLevel thresh="25000"/>
            <a:extLst>
              <a:ext uri="{28A0092B-C50C-407E-A947-70E740481C1C}">
                <a14:useLocalDpi xmlns:a14="http://schemas.microsoft.com/office/drawing/2010/main" val="0"/>
              </a:ext>
            </a:extLst>
          </a:blip>
          <a:srcRect l="11982" t="16649" r="11982" b="16649"/>
          <a:stretch/>
        </p:blipFill>
        <p:spPr>
          <a:xfrm>
            <a:off x="8012905" y="6033760"/>
            <a:ext cx="888207" cy="585234"/>
          </a:xfrm>
          <a:prstGeom prst="rect">
            <a:avLst/>
          </a:prstGeom>
          <a:noFill/>
          <a:ln>
            <a:noFill/>
          </a:ln>
        </p:spPr>
      </p:pic>
      <p:grpSp>
        <p:nvGrpSpPr>
          <p:cNvPr id="19" name="Group 4"/>
          <p:cNvGrpSpPr>
            <a:grpSpLocks noChangeAspect="1"/>
          </p:cNvGrpSpPr>
          <p:nvPr userDrawn="1"/>
        </p:nvGrpSpPr>
        <p:grpSpPr bwMode="auto">
          <a:xfrm>
            <a:off x="6821373" y="339758"/>
            <a:ext cx="1940679" cy="3432065"/>
            <a:chOff x="3114" y="882"/>
            <a:chExt cx="1447" cy="2559"/>
          </a:xfrm>
          <a:solidFill>
            <a:schemeClr val="bg1"/>
          </a:solidFill>
        </p:grpSpPr>
        <p:sp>
          <p:nvSpPr>
            <p:cNvPr id="20" name="Freeform 5"/>
            <p:cNvSpPr>
              <a:spLocks/>
            </p:cNvSpPr>
            <p:nvPr userDrawn="1"/>
          </p:nvSpPr>
          <p:spPr bwMode="auto">
            <a:xfrm>
              <a:off x="3425" y="882"/>
              <a:ext cx="526" cy="500"/>
            </a:xfrm>
            <a:custGeom>
              <a:avLst/>
              <a:gdLst>
                <a:gd name="T0" fmla="*/ 32 w 222"/>
                <a:gd name="T1" fmla="*/ 183 h 211"/>
                <a:gd name="T2" fmla="*/ 111 w 222"/>
                <a:gd name="T3" fmla="*/ 211 h 211"/>
                <a:gd name="T4" fmla="*/ 190 w 222"/>
                <a:gd name="T5" fmla="*/ 183 h 211"/>
                <a:gd name="T6" fmla="*/ 222 w 222"/>
                <a:gd name="T7" fmla="*/ 106 h 211"/>
                <a:gd name="T8" fmla="*/ 190 w 222"/>
                <a:gd name="T9" fmla="*/ 29 h 211"/>
                <a:gd name="T10" fmla="*/ 111 w 222"/>
                <a:gd name="T11" fmla="*/ 0 h 211"/>
                <a:gd name="T12" fmla="*/ 32 w 222"/>
                <a:gd name="T13" fmla="*/ 29 h 211"/>
                <a:gd name="T14" fmla="*/ 0 w 222"/>
                <a:gd name="T15" fmla="*/ 106 h 211"/>
                <a:gd name="T16" fmla="*/ 32 w 222"/>
                <a:gd name="T17" fmla="*/ 183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2" h="211">
                  <a:moveTo>
                    <a:pt x="32" y="183"/>
                  </a:moveTo>
                  <a:cubicBezTo>
                    <a:pt x="54" y="202"/>
                    <a:pt x="80" y="211"/>
                    <a:pt x="111" y="211"/>
                  </a:cubicBezTo>
                  <a:cubicBezTo>
                    <a:pt x="142" y="211"/>
                    <a:pt x="168" y="202"/>
                    <a:pt x="190" y="183"/>
                  </a:cubicBezTo>
                  <a:cubicBezTo>
                    <a:pt x="211" y="164"/>
                    <a:pt x="222" y="139"/>
                    <a:pt x="222" y="106"/>
                  </a:cubicBezTo>
                  <a:cubicBezTo>
                    <a:pt x="222" y="74"/>
                    <a:pt x="211" y="48"/>
                    <a:pt x="190" y="29"/>
                  </a:cubicBezTo>
                  <a:cubicBezTo>
                    <a:pt x="168" y="10"/>
                    <a:pt x="142" y="0"/>
                    <a:pt x="111" y="0"/>
                  </a:cubicBezTo>
                  <a:cubicBezTo>
                    <a:pt x="80" y="0"/>
                    <a:pt x="54" y="10"/>
                    <a:pt x="32" y="29"/>
                  </a:cubicBezTo>
                  <a:cubicBezTo>
                    <a:pt x="11" y="48"/>
                    <a:pt x="0" y="74"/>
                    <a:pt x="0" y="106"/>
                  </a:cubicBezTo>
                  <a:cubicBezTo>
                    <a:pt x="0" y="139"/>
                    <a:pt x="11" y="164"/>
                    <a:pt x="32" y="183"/>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21" name="Freeform 6"/>
            <p:cNvSpPr>
              <a:spLocks/>
            </p:cNvSpPr>
            <p:nvPr userDrawn="1"/>
          </p:nvSpPr>
          <p:spPr bwMode="auto">
            <a:xfrm>
              <a:off x="4101" y="1524"/>
              <a:ext cx="460" cy="438"/>
            </a:xfrm>
            <a:custGeom>
              <a:avLst/>
              <a:gdLst>
                <a:gd name="T0" fmla="*/ 166 w 194"/>
                <a:gd name="T1" fmla="*/ 26 h 185"/>
                <a:gd name="T2" fmla="*/ 97 w 194"/>
                <a:gd name="T3" fmla="*/ 0 h 185"/>
                <a:gd name="T4" fmla="*/ 29 w 194"/>
                <a:gd name="T5" fmla="*/ 26 h 185"/>
                <a:gd name="T6" fmla="*/ 0 w 194"/>
                <a:gd name="T7" fmla="*/ 93 h 185"/>
                <a:gd name="T8" fmla="*/ 29 w 194"/>
                <a:gd name="T9" fmla="*/ 161 h 185"/>
                <a:gd name="T10" fmla="*/ 97 w 194"/>
                <a:gd name="T11" fmla="*/ 185 h 185"/>
                <a:gd name="T12" fmla="*/ 166 w 194"/>
                <a:gd name="T13" fmla="*/ 161 h 185"/>
                <a:gd name="T14" fmla="*/ 194 w 194"/>
                <a:gd name="T15" fmla="*/ 93 h 185"/>
                <a:gd name="T16" fmla="*/ 166 w 194"/>
                <a:gd name="T17" fmla="*/ 2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4" h="185">
                  <a:moveTo>
                    <a:pt x="166" y="26"/>
                  </a:moveTo>
                  <a:cubicBezTo>
                    <a:pt x="147" y="9"/>
                    <a:pt x="124" y="0"/>
                    <a:pt x="97" y="0"/>
                  </a:cubicBezTo>
                  <a:cubicBezTo>
                    <a:pt x="70" y="0"/>
                    <a:pt x="47" y="9"/>
                    <a:pt x="29" y="26"/>
                  </a:cubicBezTo>
                  <a:cubicBezTo>
                    <a:pt x="10" y="42"/>
                    <a:pt x="0" y="65"/>
                    <a:pt x="0" y="93"/>
                  </a:cubicBezTo>
                  <a:cubicBezTo>
                    <a:pt x="0" y="122"/>
                    <a:pt x="10" y="144"/>
                    <a:pt x="29" y="161"/>
                  </a:cubicBezTo>
                  <a:cubicBezTo>
                    <a:pt x="47" y="177"/>
                    <a:pt x="70" y="185"/>
                    <a:pt x="97" y="185"/>
                  </a:cubicBezTo>
                  <a:cubicBezTo>
                    <a:pt x="124" y="185"/>
                    <a:pt x="147" y="177"/>
                    <a:pt x="166" y="161"/>
                  </a:cubicBezTo>
                  <a:cubicBezTo>
                    <a:pt x="185" y="144"/>
                    <a:pt x="194" y="122"/>
                    <a:pt x="194" y="93"/>
                  </a:cubicBezTo>
                  <a:cubicBezTo>
                    <a:pt x="194" y="65"/>
                    <a:pt x="185" y="42"/>
                    <a:pt x="166" y="26"/>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22" name="Freeform 7"/>
            <p:cNvSpPr>
              <a:spLocks/>
            </p:cNvSpPr>
            <p:nvPr userDrawn="1"/>
          </p:nvSpPr>
          <p:spPr bwMode="auto">
            <a:xfrm>
              <a:off x="4096" y="2033"/>
              <a:ext cx="456" cy="735"/>
            </a:xfrm>
            <a:custGeom>
              <a:avLst/>
              <a:gdLst>
                <a:gd name="T0" fmla="*/ 33 w 192"/>
                <a:gd name="T1" fmla="*/ 308 h 310"/>
                <a:gd name="T2" fmla="*/ 192 w 192"/>
                <a:gd name="T3" fmla="*/ 114 h 310"/>
                <a:gd name="T4" fmla="*/ 96 w 192"/>
                <a:gd name="T5" fmla="*/ 0 h 310"/>
                <a:gd name="T6" fmla="*/ 0 w 192"/>
                <a:gd name="T7" fmla="*/ 90 h 310"/>
                <a:gd name="T8" fmla="*/ 44 w 192"/>
                <a:gd name="T9" fmla="*/ 169 h 310"/>
                <a:gd name="T10" fmla="*/ 18 w 192"/>
                <a:gd name="T11" fmla="*/ 250 h 310"/>
                <a:gd name="T12" fmla="*/ 24 w 192"/>
                <a:gd name="T13" fmla="*/ 302 h 310"/>
                <a:gd name="T14" fmla="*/ 33 w 192"/>
                <a:gd name="T15" fmla="*/ 308 h 3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310">
                  <a:moveTo>
                    <a:pt x="33" y="308"/>
                  </a:moveTo>
                  <a:cubicBezTo>
                    <a:pt x="133" y="264"/>
                    <a:pt x="192" y="198"/>
                    <a:pt x="192" y="114"/>
                  </a:cubicBezTo>
                  <a:cubicBezTo>
                    <a:pt x="192" y="41"/>
                    <a:pt x="149" y="0"/>
                    <a:pt x="96" y="0"/>
                  </a:cubicBezTo>
                  <a:cubicBezTo>
                    <a:pt x="43" y="0"/>
                    <a:pt x="0" y="38"/>
                    <a:pt x="0" y="90"/>
                  </a:cubicBezTo>
                  <a:cubicBezTo>
                    <a:pt x="0" y="122"/>
                    <a:pt x="14" y="153"/>
                    <a:pt x="44" y="169"/>
                  </a:cubicBezTo>
                  <a:cubicBezTo>
                    <a:pt x="26" y="194"/>
                    <a:pt x="18" y="221"/>
                    <a:pt x="18" y="250"/>
                  </a:cubicBezTo>
                  <a:cubicBezTo>
                    <a:pt x="18" y="266"/>
                    <a:pt x="20" y="283"/>
                    <a:pt x="24" y="302"/>
                  </a:cubicBezTo>
                  <a:cubicBezTo>
                    <a:pt x="24" y="302"/>
                    <a:pt x="26" y="310"/>
                    <a:pt x="33" y="308"/>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23" name="Freeform 8"/>
            <p:cNvSpPr>
              <a:spLocks/>
            </p:cNvSpPr>
            <p:nvPr userDrawn="1"/>
          </p:nvSpPr>
          <p:spPr bwMode="auto">
            <a:xfrm>
              <a:off x="3114" y="1484"/>
              <a:ext cx="875" cy="1957"/>
            </a:xfrm>
            <a:custGeom>
              <a:avLst/>
              <a:gdLst>
                <a:gd name="T0" fmla="*/ 294 w 369"/>
                <a:gd name="T1" fmla="*/ 28 h 826"/>
                <a:gd name="T2" fmla="*/ 146 w 369"/>
                <a:gd name="T3" fmla="*/ 26 h 826"/>
                <a:gd name="T4" fmla="*/ 137 w 369"/>
                <a:gd name="T5" fmla="*/ 40 h 826"/>
                <a:gd name="T6" fmla="*/ 137 w 369"/>
                <a:gd name="T7" fmla="*/ 40 h 826"/>
                <a:gd name="T8" fmla="*/ 137 w 369"/>
                <a:gd name="T9" fmla="*/ 246 h 826"/>
                <a:gd name="T10" fmla="*/ 137 w 369"/>
                <a:gd name="T11" fmla="*/ 247 h 826"/>
                <a:gd name="T12" fmla="*/ 137 w 369"/>
                <a:gd name="T13" fmla="*/ 552 h 826"/>
                <a:gd name="T14" fmla="*/ 132 w 369"/>
                <a:gd name="T15" fmla="*/ 598 h 826"/>
                <a:gd name="T16" fmla="*/ 115 w 369"/>
                <a:gd name="T17" fmla="*/ 635 h 826"/>
                <a:gd name="T18" fmla="*/ 80 w 369"/>
                <a:gd name="T19" fmla="*/ 661 h 826"/>
                <a:gd name="T20" fmla="*/ 15 w 369"/>
                <a:gd name="T21" fmla="*/ 675 h 826"/>
                <a:gd name="T22" fmla="*/ 4 w 369"/>
                <a:gd name="T23" fmla="*/ 686 h 826"/>
                <a:gd name="T24" fmla="*/ 4 w 369"/>
                <a:gd name="T25" fmla="*/ 781 h 826"/>
                <a:gd name="T26" fmla="*/ 132 w 369"/>
                <a:gd name="T27" fmla="*/ 824 h 826"/>
                <a:gd name="T28" fmla="*/ 189 w 369"/>
                <a:gd name="T29" fmla="*/ 816 h 826"/>
                <a:gd name="T30" fmla="*/ 253 w 369"/>
                <a:gd name="T31" fmla="*/ 789 h 826"/>
                <a:gd name="T32" fmla="*/ 311 w 369"/>
                <a:gd name="T33" fmla="*/ 740 h 826"/>
                <a:gd name="T34" fmla="*/ 350 w 369"/>
                <a:gd name="T35" fmla="*/ 664 h 826"/>
                <a:gd name="T36" fmla="*/ 360 w 369"/>
                <a:gd name="T37" fmla="*/ 598 h 826"/>
                <a:gd name="T38" fmla="*/ 362 w 369"/>
                <a:gd name="T39" fmla="*/ 536 h 826"/>
                <a:gd name="T40" fmla="*/ 362 w 369"/>
                <a:gd name="T41" fmla="*/ 141 h 826"/>
                <a:gd name="T42" fmla="*/ 294 w 369"/>
                <a:gd name="T43" fmla="*/ 28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9" h="826">
                  <a:moveTo>
                    <a:pt x="294" y="28"/>
                  </a:moveTo>
                  <a:cubicBezTo>
                    <a:pt x="203" y="0"/>
                    <a:pt x="146" y="26"/>
                    <a:pt x="146" y="26"/>
                  </a:cubicBezTo>
                  <a:cubicBezTo>
                    <a:pt x="141" y="29"/>
                    <a:pt x="137" y="34"/>
                    <a:pt x="137" y="40"/>
                  </a:cubicBezTo>
                  <a:cubicBezTo>
                    <a:pt x="137" y="40"/>
                    <a:pt x="137" y="40"/>
                    <a:pt x="137" y="40"/>
                  </a:cubicBezTo>
                  <a:cubicBezTo>
                    <a:pt x="137" y="246"/>
                    <a:pt x="137" y="246"/>
                    <a:pt x="137" y="246"/>
                  </a:cubicBezTo>
                  <a:cubicBezTo>
                    <a:pt x="137" y="246"/>
                    <a:pt x="137" y="247"/>
                    <a:pt x="137" y="247"/>
                  </a:cubicBezTo>
                  <a:cubicBezTo>
                    <a:pt x="137" y="552"/>
                    <a:pt x="137" y="552"/>
                    <a:pt x="137" y="552"/>
                  </a:cubicBezTo>
                  <a:cubicBezTo>
                    <a:pt x="137" y="569"/>
                    <a:pt x="135" y="584"/>
                    <a:pt x="132" y="598"/>
                  </a:cubicBezTo>
                  <a:cubicBezTo>
                    <a:pt x="129" y="612"/>
                    <a:pt x="124" y="624"/>
                    <a:pt x="115" y="635"/>
                  </a:cubicBezTo>
                  <a:cubicBezTo>
                    <a:pt x="107" y="645"/>
                    <a:pt x="95" y="654"/>
                    <a:pt x="80" y="661"/>
                  </a:cubicBezTo>
                  <a:cubicBezTo>
                    <a:pt x="80" y="661"/>
                    <a:pt x="55" y="672"/>
                    <a:pt x="15" y="675"/>
                  </a:cubicBezTo>
                  <a:cubicBezTo>
                    <a:pt x="15" y="675"/>
                    <a:pt x="5" y="676"/>
                    <a:pt x="4" y="686"/>
                  </a:cubicBezTo>
                  <a:cubicBezTo>
                    <a:pt x="4" y="686"/>
                    <a:pt x="0" y="758"/>
                    <a:pt x="4" y="781"/>
                  </a:cubicBezTo>
                  <a:cubicBezTo>
                    <a:pt x="6" y="826"/>
                    <a:pt x="132" y="824"/>
                    <a:pt x="132" y="824"/>
                  </a:cubicBezTo>
                  <a:cubicBezTo>
                    <a:pt x="148" y="824"/>
                    <a:pt x="167" y="821"/>
                    <a:pt x="189" y="816"/>
                  </a:cubicBezTo>
                  <a:cubicBezTo>
                    <a:pt x="210" y="811"/>
                    <a:pt x="232" y="802"/>
                    <a:pt x="253" y="789"/>
                  </a:cubicBezTo>
                  <a:cubicBezTo>
                    <a:pt x="275" y="777"/>
                    <a:pt x="294" y="760"/>
                    <a:pt x="311" y="740"/>
                  </a:cubicBezTo>
                  <a:cubicBezTo>
                    <a:pt x="329" y="720"/>
                    <a:pt x="341" y="694"/>
                    <a:pt x="350" y="664"/>
                  </a:cubicBezTo>
                  <a:cubicBezTo>
                    <a:pt x="355" y="645"/>
                    <a:pt x="358" y="623"/>
                    <a:pt x="360" y="598"/>
                  </a:cubicBezTo>
                  <a:cubicBezTo>
                    <a:pt x="361" y="574"/>
                    <a:pt x="362" y="553"/>
                    <a:pt x="362" y="536"/>
                  </a:cubicBezTo>
                  <a:cubicBezTo>
                    <a:pt x="362" y="141"/>
                    <a:pt x="362" y="141"/>
                    <a:pt x="362" y="141"/>
                  </a:cubicBezTo>
                  <a:cubicBezTo>
                    <a:pt x="362" y="141"/>
                    <a:pt x="369" y="51"/>
                    <a:pt x="294" y="28"/>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grpSp>
    </p:spTree>
    <p:extLst>
      <p:ext uri="{BB962C8B-B14F-4D97-AF65-F5344CB8AC3E}">
        <p14:creationId xmlns:p14="http://schemas.microsoft.com/office/powerpoint/2010/main" val="2050677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3" name="Freeform 5"/>
          <p:cNvSpPr>
            <a:spLocks/>
          </p:cNvSpPr>
          <p:nvPr userDrawn="1"/>
        </p:nvSpPr>
        <p:spPr bwMode="auto">
          <a:xfrm>
            <a:off x="0" y="0"/>
            <a:ext cx="8307977" cy="6093959"/>
          </a:xfrm>
          <a:custGeom>
            <a:avLst/>
            <a:gdLst>
              <a:gd name="T0" fmla="*/ 0 w 2616"/>
              <a:gd name="T1" fmla="*/ 0 h 1918"/>
              <a:gd name="T2" fmla="*/ 0 w 2616"/>
              <a:gd name="T3" fmla="*/ 1893 h 1918"/>
              <a:gd name="T4" fmla="*/ 441 w 2616"/>
              <a:gd name="T5" fmla="*/ 1915 h 1918"/>
              <a:gd name="T6" fmla="*/ 986 w 2616"/>
              <a:gd name="T7" fmla="*/ 1839 h 1918"/>
              <a:gd name="T8" fmla="*/ 1612 w 2616"/>
              <a:gd name="T9" fmla="*/ 1581 h 1918"/>
              <a:gd name="T10" fmla="*/ 2173 w 2616"/>
              <a:gd name="T11" fmla="*/ 1105 h 1918"/>
              <a:gd name="T12" fmla="*/ 2543 w 2616"/>
              <a:gd name="T13" fmla="*/ 372 h 1918"/>
              <a:gd name="T14" fmla="*/ 2616 w 2616"/>
              <a:gd name="T15" fmla="*/ 0 h 1918"/>
              <a:gd name="T16" fmla="*/ 0 w 2616"/>
              <a:gd name="T17" fmla="*/ 0 h 1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6" h="1918">
                <a:moveTo>
                  <a:pt x="0" y="0"/>
                </a:moveTo>
                <a:cubicBezTo>
                  <a:pt x="0" y="1893"/>
                  <a:pt x="0" y="1893"/>
                  <a:pt x="0" y="1893"/>
                </a:cubicBezTo>
                <a:cubicBezTo>
                  <a:pt x="240" y="1918"/>
                  <a:pt x="441" y="1915"/>
                  <a:pt x="441" y="1915"/>
                </a:cubicBezTo>
                <a:cubicBezTo>
                  <a:pt x="594" y="1915"/>
                  <a:pt x="775" y="1890"/>
                  <a:pt x="986" y="1839"/>
                </a:cubicBezTo>
                <a:cubicBezTo>
                  <a:pt x="1197" y="1787"/>
                  <a:pt x="1405" y="1702"/>
                  <a:pt x="1612" y="1581"/>
                </a:cubicBezTo>
                <a:cubicBezTo>
                  <a:pt x="1819" y="1461"/>
                  <a:pt x="2006" y="1303"/>
                  <a:pt x="2173" y="1105"/>
                </a:cubicBezTo>
                <a:cubicBezTo>
                  <a:pt x="2339" y="908"/>
                  <a:pt x="2464" y="664"/>
                  <a:pt x="2543" y="372"/>
                </a:cubicBezTo>
                <a:cubicBezTo>
                  <a:pt x="2574" y="257"/>
                  <a:pt x="2598" y="133"/>
                  <a:pt x="2616" y="0"/>
                </a:cubicBez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E"/>
          </a:p>
        </p:txBody>
      </p:sp>
      <p:sp>
        <p:nvSpPr>
          <p:cNvPr id="2" name="Title 1"/>
          <p:cNvSpPr>
            <a:spLocks noGrp="1"/>
          </p:cNvSpPr>
          <p:nvPr>
            <p:ph type="ctrTitle"/>
          </p:nvPr>
        </p:nvSpPr>
        <p:spPr>
          <a:xfrm>
            <a:off x="647869" y="419099"/>
            <a:ext cx="7200000" cy="1269915"/>
          </a:xfrm>
        </p:spPr>
        <p:txBody>
          <a:bodyPr anchor="b">
            <a:noAutofit/>
          </a:bodyPr>
          <a:lstStyle>
            <a:lvl1pPr algn="l">
              <a:lnSpc>
                <a:spcPct val="85000"/>
              </a:lnSpc>
              <a:defRPr sz="4200">
                <a:solidFill>
                  <a:schemeClr val="bg1"/>
                </a:solidFill>
              </a:defRPr>
            </a:lvl1pPr>
          </a:lstStyle>
          <a:p>
            <a:r>
              <a:rPr lang="en-US"/>
              <a:t>Click to edit Master title style</a:t>
            </a:r>
            <a:endParaRPr lang="en-IE" dirty="0"/>
          </a:p>
        </p:txBody>
      </p:sp>
      <p:sp>
        <p:nvSpPr>
          <p:cNvPr id="3" name="Subtitle 2"/>
          <p:cNvSpPr>
            <a:spLocks noGrp="1"/>
          </p:cNvSpPr>
          <p:nvPr>
            <p:ph type="subTitle" idx="1"/>
          </p:nvPr>
        </p:nvSpPr>
        <p:spPr>
          <a:xfrm>
            <a:off x="647869" y="1714694"/>
            <a:ext cx="7200000" cy="1080758"/>
          </a:xfrm>
        </p:spPr>
        <p:txBody>
          <a:bodyPr>
            <a:noAutofit/>
          </a:bodyPr>
          <a:lstStyle>
            <a:lvl1pPr marL="0" indent="0" algn="l">
              <a:lnSpc>
                <a:spcPct val="85000"/>
              </a:lnSpc>
              <a:buNone/>
              <a:defRPr sz="3400" b="0"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E" dirty="0"/>
          </a:p>
        </p:txBody>
      </p:sp>
      <p:sp>
        <p:nvSpPr>
          <p:cNvPr id="11" name="Text Placeholder 10"/>
          <p:cNvSpPr>
            <a:spLocks noGrp="1"/>
          </p:cNvSpPr>
          <p:nvPr>
            <p:ph type="body" sz="quarter" idx="13"/>
          </p:nvPr>
        </p:nvSpPr>
        <p:spPr>
          <a:xfrm>
            <a:off x="648041" y="3100340"/>
            <a:ext cx="3798094" cy="1228725"/>
          </a:xfrm>
        </p:spPr>
        <p:txBody>
          <a:bodyPr>
            <a:noAutofit/>
          </a:bodyPr>
          <a:lstStyle>
            <a:lvl1pPr marL="0" indent="0">
              <a:spcBef>
                <a:spcPts val="0"/>
              </a:spcBef>
              <a:buNone/>
              <a:defRPr sz="1800" b="1" baseline="0">
                <a:solidFill>
                  <a:schemeClr val="accent2"/>
                </a:solidFill>
              </a:defRPr>
            </a:lvl1pPr>
            <a:lvl2pPr marL="342900" indent="0">
              <a:buNone/>
              <a:defRPr sz="1425" b="1"/>
            </a:lvl2pPr>
            <a:lvl3pPr marL="685800" indent="0">
              <a:buNone/>
              <a:defRPr sz="1425" b="1"/>
            </a:lvl3pPr>
            <a:lvl4pPr marL="1028700" indent="0">
              <a:buNone/>
              <a:defRPr sz="1425" b="1"/>
            </a:lvl4pPr>
            <a:lvl5pPr marL="1371600" indent="0">
              <a:buNone/>
              <a:defRPr sz="1425" b="1"/>
            </a:lvl5pPr>
          </a:lstStyle>
          <a:p>
            <a:pPr lvl="0"/>
            <a:r>
              <a:rPr lang="en-US"/>
              <a:t>Edit Master text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54216" y="6010276"/>
            <a:ext cx="565236" cy="565236"/>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05513" y="6078483"/>
            <a:ext cx="1515362" cy="459010"/>
          </a:xfrm>
          <a:prstGeom prst="rect">
            <a:avLst/>
          </a:prstGeom>
        </p:spPr>
      </p:pic>
      <p:pic>
        <p:nvPicPr>
          <p:cNvPr id="15" name="Picture 14"/>
          <p:cNvPicPr>
            <a:picLocks noChangeAspect="1"/>
          </p:cNvPicPr>
          <p:nvPr userDrawn="1"/>
        </p:nvPicPr>
        <p:blipFill rotWithShape="1">
          <a:blip r:embed="rId4">
            <a:extLst>
              <a:ext uri="{28A0092B-C50C-407E-A947-70E740481C1C}">
                <a14:useLocalDpi xmlns:a14="http://schemas.microsoft.com/office/drawing/2010/main" val="0"/>
              </a:ext>
            </a:extLst>
          </a:blip>
          <a:srcRect l="12318" t="13101" r="12318" b="13101"/>
          <a:stretch/>
        </p:blipFill>
        <p:spPr>
          <a:xfrm>
            <a:off x="7866309" y="5707464"/>
            <a:ext cx="987375" cy="845736"/>
          </a:xfrm>
          <a:prstGeom prst="rect">
            <a:avLst/>
          </a:prstGeom>
          <a:noFill/>
          <a:ln>
            <a:noFill/>
          </a:ln>
        </p:spPr>
      </p:pic>
      <p:pic>
        <p:nvPicPr>
          <p:cNvPr id="5" name="Pictur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876675" y="6211985"/>
            <a:ext cx="1009651" cy="361145"/>
          </a:xfrm>
          <a:prstGeom prst="rect">
            <a:avLst/>
          </a:prstGeom>
        </p:spPr>
      </p:pic>
      <p:pic>
        <p:nvPicPr>
          <p:cNvPr id="17" name="Picture 1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95314" y="6379314"/>
            <a:ext cx="1677600" cy="111840"/>
          </a:xfrm>
          <a:prstGeom prst="rect">
            <a:avLst/>
          </a:prstGeom>
        </p:spPr>
      </p:pic>
    </p:spTree>
    <p:extLst>
      <p:ext uri="{BB962C8B-B14F-4D97-AF65-F5344CB8AC3E}">
        <p14:creationId xmlns:p14="http://schemas.microsoft.com/office/powerpoint/2010/main" val="26241307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6983" y="2473779"/>
            <a:ext cx="5129892" cy="4240893"/>
          </a:xfrm>
        </p:spPr>
        <p:txBody>
          <a:bodyPr anchor="b" anchorCtr="0"/>
          <a:lstStyle>
            <a:lvl1pPr>
              <a:lnSpc>
                <a:spcPct val="70000"/>
              </a:lnSpc>
              <a:defRPr sz="9600">
                <a:solidFill>
                  <a:schemeClr val="bg1"/>
                </a:solidFill>
              </a:defRPr>
            </a:lvl1pPr>
          </a:lstStyle>
          <a:p>
            <a:r>
              <a:rPr lang="en-US" dirty="0"/>
              <a:t>Click to add thank you</a:t>
            </a:r>
            <a:endParaRPr lang="en-IE" dirty="0"/>
          </a:p>
        </p:txBody>
      </p:sp>
    </p:spTree>
    <p:extLst>
      <p:ext uri="{BB962C8B-B14F-4D97-AF65-F5344CB8AC3E}">
        <p14:creationId xmlns:p14="http://schemas.microsoft.com/office/powerpoint/2010/main" val="7087668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hank You Boing Fo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6509" y="4657307"/>
            <a:ext cx="3246976" cy="1791118"/>
          </a:xfrm>
          <a:prstGeom prst="rect">
            <a:avLst/>
          </a:prstGeom>
          <a:noFill/>
          <a:ln>
            <a:noFill/>
          </a:ln>
        </p:spPr>
      </p:pic>
    </p:spTree>
    <p:extLst>
      <p:ext uri="{BB962C8B-B14F-4D97-AF65-F5344CB8AC3E}">
        <p14:creationId xmlns:p14="http://schemas.microsoft.com/office/powerpoint/2010/main" val="26719332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IE" dirty="0"/>
          </a:p>
        </p:txBody>
      </p:sp>
      <p:sp>
        <p:nvSpPr>
          <p:cNvPr id="3" name="Content Placeholder 2"/>
          <p:cNvSpPr>
            <a:spLocks noGrp="1"/>
          </p:cNvSpPr>
          <p:nvPr>
            <p:ph idx="1"/>
          </p:nvPr>
        </p:nvSpPr>
        <p:spPr/>
        <p:txBody>
          <a:bodyPr>
            <a:no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3B8E93EC-9C4C-4302-823E-A56C39653CB6}" type="datetime1">
              <a:rPr lang="en-IE" smtClean="0"/>
              <a:t>23/01/2023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6D7C2A8-3574-48AF-9B9F-6538CE887783}" type="slidenum">
              <a:rPr lang="en-IE" smtClean="0"/>
              <a:t>‹#›</a:t>
            </a:fld>
            <a:endParaRPr lang="en-IE"/>
          </a:p>
        </p:txBody>
      </p:sp>
      <p:sp>
        <p:nvSpPr>
          <p:cNvPr id="8" name="Text Placeholder 7"/>
          <p:cNvSpPr>
            <a:spLocks noGrp="1"/>
          </p:cNvSpPr>
          <p:nvPr>
            <p:ph type="body" sz="quarter" idx="13"/>
          </p:nvPr>
        </p:nvSpPr>
        <p:spPr>
          <a:xfrm>
            <a:off x="639160" y="1057173"/>
            <a:ext cx="7869114" cy="581025"/>
          </a:xfrm>
        </p:spPr>
        <p:txBody>
          <a:bodyPr tIns="0">
            <a:noAutofit/>
          </a:bodyPr>
          <a:lstStyle>
            <a:lvl1pPr marL="0" indent="0">
              <a:buNone/>
              <a:defRPr sz="280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2480794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Wi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a:xfrm>
            <a:off x="639160" y="1876425"/>
            <a:ext cx="7869114" cy="4086225"/>
          </a:xfrm>
        </p:spPr>
        <p:txBody>
          <a:bodyPr>
            <a:noAutofit/>
          </a:bodyPr>
          <a:lstStyle/>
          <a:p>
            <a:pPr lvl="0"/>
            <a:r>
              <a:rPr lang="en-US" dirty="0"/>
              <a:t>Click to edit Master text styles</a:t>
            </a:r>
          </a:p>
          <a:p>
            <a:pPr lvl="1"/>
            <a:r>
              <a:rPr lang="en-US" dirty="0"/>
              <a:t>Second level</a:t>
            </a:r>
          </a:p>
          <a:p>
            <a:pPr lvl="2"/>
            <a:r>
              <a:rPr lang="en-US" dirty="0"/>
              <a:t>Third level</a:t>
            </a:r>
          </a:p>
        </p:txBody>
      </p:sp>
      <p:sp>
        <p:nvSpPr>
          <p:cNvPr id="7" name="Text Placeholder 7"/>
          <p:cNvSpPr>
            <a:spLocks noGrp="1"/>
          </p:cNvSpPr>
          <p:nvPr>
            <p:ph type="body" sz="quarter" idx="13"/>
          </p:nvPr>
        </p:nvSpPr>
        <p:spPr>
          <a:xfrm>
            <a:off x="639160" y="1059624"/>
            <a:ext cx="7869114" cy="581025"/>
          </a:xfrm>
        </p:spPr>
        <p:txBody>
          <a:bodyPr tIns="0">
            <a:noAutofit/>
          </a:bodyPr>
          <a:lstStyle>
            <a:lvl1pPr marL="0" indent="0">
              <a:buNone/>
              <a:defRPr sz="2800">
                <a:solidFill>
                  <a:schemeClr val="accent1"/>
                </a:solidFill>
              </a:defRPr>
            </a:lvl1pPr>
          </a:lstStyle>
          <a:p>
            <a:pPr lvl="0"/>
            <a:r>
              <a:rPr lang="en-US" dirty="0"/>
              <a:t>Click to edit Master text styles</a:t>
            </a:r>
          </a:p>
        </p:txBody>
      </p:sp>
      <p:sp>
        <p:nvSpPr>
          <p:cNvPr id="9" name="Date Placeholder 8"/>
          <p:cNvSpPr>
            <a:spLocks noGrp="1"/>
          </p:cNvSpPr>
          <p:nvPr>
            <p:ph type="dt" sz="half" idx="14"/>
          </p:nvPr>
        </p:nvSpPr>
        <p:spPr/>
        <p:txBody>
          <a:bodyPr/>
          <a:lstStyle/>
          <a:p>
            <a:fld id="{6C3578E6-E55D-421F-945D-D2D87C9E2B95}" type="datetime1">
              <a:rPr lang="en-IE" smtClean="0"/>
              <a:t>23/01/2023</a:t>
            </a:fld>
            <a:endParaRPr lang="en-IE" dirty="0"/>
          </a:p>
        </p:txBody>
      </p:sp>
      <p:sp>
        <p:nvSpPr>
          <p:cNvPr id="10" name="Footer Placeholder 9"/>
          <p:cNvSpPr>
            <a:spLocks noGrp="1"/>
          </p:cNvSpPr>
          <p:nvPr>
            <p:ph type="ftr" sz="quarter" idx="15"/>
          </p:nvPr>
        </p:nvSpPr>
        <p:spPr/>
        <p:txBody>
          <a:bodyPr/>
          <a:lstStyle/>
          <a:p>
            <a:endParaRPr lang="en-IE" dirty="0"/>
          </a:p>
        </p:txBody>
      </p:sp>
      <p:sp>
        <p:nvSpPr>
          <p:cNvPr id="11" name="Slide Number Placeholder 10"/>
          <p:cNvSpPr>
            <a:spLocks noGrp="1"/>
          </p:cNvSpPr>
          <p:nvPr>
            <p:ph type="sldNum" sz="quarter" idx="16"/>
          </p:nvPr>
        </p:nvSpPr>
        <p:spPr/>
        <p:txBody>
          <a:bodyPr/>
          <a:lstStyle/>
          <a:p>
            <a:fld id="{66D7C2A8-3574-48AF-9B9F-6538CE887783}" type="slidenum">
              <a:rPr lang="en-IE" smtClean="0"/>
              <a:pPr/>
              <a:t>‹#›</a:t>
            </a:fld>
            <a:endParaRPr lang="en-IE" dirty="0"/>
          </a:p>
        </p:txBody>
      </p:sp>
    </p:spTree>
    <p:extLst>
      <p:ext uri="{BB962C8B-B14F-4D97-AF65-F5344CB8AC3E}">
        <p14:creationId xmlns:p14="http://schemas.microsoft.com/office/powerpoint/2010/main" val="24353078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Graph with double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4" name="Date Placeholder 3"/>
          <p:cNvSpPr>
            <a:spLocks noGrp="1"/>
          </p:cNvSpPr>
          <p:nvPr>
            <p:ph type="dt" sz="half" idx="10"/>
          </p:nvPr>
        </p:nvSpPr>
        <p:spPr/>
        <p:txBody>
          <a:bodyPr/>
          <a:lstStyle/>
          <a:p>
            <a:fld id="{22DBCDF6-8529-4897-8315-C379F8C6315E}" type="datetime1">
              <a:rPr lang="en-IE" smtClean="0"/>
              <a:t>23/01/2023</a:t>
            </a:fld>
            <a:endParaRPr lang="en-IE"/>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66D7C2A8-3574-48AF-9B9F-6538CE887783}" type="slidenum">
              <a:rPr lang="en-IE" smtClean="0"/>
              <a:t>‹#›</a:t>
            </a:fld>
            <a:endParaRPr lang="en-IE"/>
          </a:p>
        </p:txBody>
      </p:sp>
      <p:sp>
        <p:nvSpPr>
          <p:cNvPr id="7" name="Text Placeholder 7"/>
          <p:cNvSpPr>
            <a:spLocks noGrp="1"/>
          </p:cNvSpPr>
          <p:nvPr>
            <p:ph type="body" sz="quarter" idx="13"/>
          </p:nvPr>
        </p:nvSpPr>
        <p:spPr>
          <a:xfrm>
            <a:off x="639160" y="1066701"/>
            <a:ext cx="7869114" cy="581025"/>
          </a:xfrm>
        </p:spPr>
        <p:txBody>
          <a:bodyPr tIns="0">
            <a:noAutofit/>
          </a:bodyPr>
          <a:lstStyle>
            <a:lvl1pPr marL="0" indent="0">
              <a:buNone/>
              <a:defRPr sz="2800">
                <a:solidFill>
                  <a:schemeClr val="accent1"/>
                </a:solidFill>
              </a:defRPr>
            </a:lvl1pPr>
          </a:lstStyle>
          <a:p>
            <a:pPr lvl="0"/>
            <a:r>
              <a:rPr lang="en-US" dirty="0"/>
              <a:t>Click to edit Master text styles</a:t>
            </a:r>
          </a:p>
        </p:txBody>
      </p:sp>
      <p:sp>
        <p:nvSpPr>
          <p:cNvPr id="9" name="Text Placeholder 7"/>
          <p:cNvSpPr>
            <a:spLocks noGrp="1"/>
          </p:cNvSpPr>
          <p:nvPr>
            <p:ph type="body" sz="quarter" idx="14"/>
          </p:nvPr>
        </p:nvSpPr>
        <p:spPr>
          <a:xfrm>
            <a:off x="639160" y="2017336"/>
            <a:ext cx="7692688" cy="437744"/>
          </a:xfrm>
          <a:solidFill>
            <a:schemeClr val="accent4"/>
          </a:solidFill>
        </p:spPr>
        <p:txBody>
          <a:bodyPr tIns="72000" bIns="0" anchor="ctr" anchorCtr="0">
            <a:noAutofit/>
          </a:bodyPr>
          <a:lstStyle>
            <a:lvl1pPr marL="0" indent="0" algn="ctr">
              <a:buNone/>
              <a:defRPr sz="1200" b="1">
                <a:solidFill>
                  <a:schemeClr val="bg1"/>
                </a:solidFill>
              </a:defRPr>
            </a:lvl1pPr>
          </a:lstStyle>
          <a:p>
            <a:pPr lvl="0"/>
            <a:r>
              <a:rPr lang="en-US" dirty="0"/>
              <a:t>Click to edit Master text styles</a:t>
            </a:r>
          </a:p>
        </p:txBody>
      </p:sp>
      <p:sp>
        <p:nvSpPr>
          <p:cNvPr id="11" name="Table Placeholder 10"/>
          <p:cNvSpPr>
            <a:spLocks noGrp="1"/>
          </p:cNvSpPr>
          <p:nvPr>
            <p:ph type="tbl" sz="quarter" idx="15"/>
          </p:nvPr>
        </p:nvSpPr>
        <p:spPr>
          <a:xfrm>
            <a:off x="639160" y="2455864"/>
            <a:ext cx="7685690" cy="2811461"/>
          </a:xfrm>
        </p:spPr>
        <p:txBody>
          <a:bodyPr/>
          <a:lstStyle/>
          <a:p>
            <a:endParaRPr lang="en-IE"/>
          </a:p>
        </p:txBody>
      </p:sp>
      <p:sp>
        <p:nvSpPr>
          <p:cNvPr id="12" name="Text Placeholder 7"/>
          <p:cNvSpPr>
            <a:spLocks noGrp="1"/>
          </p:cNvSpPr>
          <p:nvPr>
            <p:ph type="body" sz="quarter" idx="16"/>
          </p:nvPr>
        </p:nvSpPr>
        <p:spPr>
          <a:xfrm>
            <a:off x="640236" y="5772151"/>
            <a:ext cx="3741264" cy="258936"/>
          </a:xfrm>
        </p:spPr>
        <p:txBody>
          <a:bodyPr tIns="0">
            <a:noAutofit/>
          </a:bodyPr>
          <a:lstStyle>
            <a:lvl1pPr marL="0" indent="0" algn="l">
              <a:buNone/>
              <a:defRPr sz="1200">
                <a:solidFill>
                  <a:schemeClr val="tx2"/>
                </a:solidFill>
              </a:defRPr>
            </a:lvl1pPr>
          </a:lstStyle>
          <a:p>
            <a:pPr lvl="0"/>
            <a:r>
              <a:rPr lang="en-US" dirty="0"/>
              <a:t>Click to edit Master text styles</a:t>
            </a:r>
          </a:p>
        </p:txBody>
      </p:sp>
    </p:spTree>
    <p:extLst>
      <p:ext uri="{BB962C8B-B14F-4D97-AF65-F5344CB8AC3E}">
        <p14:creationId xmlns:p14="http://schemas.microsoft.com/office/powerpoint/2010/main" val="35363632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sz="half" idx="1"/>
          </p:nvPr>
        </p:nvSpPr>
        <p:spPr>
          <a:xfrm>
            <a:off x="639160" y="2019300"/>
            <a:ext cx="3389915" cy="3839717"/>
          </a:xfrm>
        </p:spPr>
        <p:txBody>
          <a:bodyPr>
            <a:noAutofit/>
          </a:body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438650" y="2019300"/>
            <a:ext cx="4069624" cy="3839717"/>
          </a:xfrm>
        </p:spPr>
        <p:txBody>
          <a:bodyPr>
            <a:noAutofit/>
          </a:bodyPr>
          <a:lstStyle/>
          <a:p>
            <a:pPr lvl="0"/>
            <a:r>
              <a:rPr lang="en-US" dirty="0"/>
              <a:t>Click to edit Master text styles</a:t>
            </a:r>
          </a:p>
          <a:p>
            <a:pPr lvl="1"/>
            <a:r>
              <a:rPr lang="en-US" dirty="0"/>
              <a:t>Second level</a:t>
            </a:r>
          </a:p>
          <a:p>
            <a:pPr lvl="2"/>
            <a:r>
              <a:rPr lang="en-US" dirty="0"/>
              <a:t>Third level</a:t>
            </a:r>
          </a:p>
        </p:txBody>
      </p:sp>
      <p:sp>
        <p:nvSpPr>
          <p:cNvPr id="5" name="Date Placeholder 4"/>
          <p:cNvSpPr>
            <a:spLocks noGrp="1"/>
          </p:cNvSpPr>
          <p:nvPr>
            <p:ph type="dt" sz="half" idx="10"/>
          </p:nvPr>
        </p:nvSpPr>
        <p:spPr/>
        <p:txBody>
          <a:bodyPr/>
          <a:lstStyle/>
          <a:p>
            <a:fld id="{6CBB6D6C-1457-44C1-B551-9E47813FF93C}" type="datetime1">
              <a:rPr lang="en-IE" smtClean="0"/>
              <a:t>23/01/2023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66D7C2A8-3574-48AF-9B9F-6538CE887783}" type="slidenum">
              <a:rPr lang="en-IE" smtClean="0"/>
              <a:t>‹#›</a:t>
            </a:fld>
            <a:endParaRPr lang="en-IE"/>
          </a:p>
        </p:txBody>
      </p:sp>
      <p:sp>
        <p:nvSpPr>
          <p:cNvPr id="8" name="Text Placeholder 7"/>
          <p:cNvSpPr>
            <a:spLocks noGrp="1"/>
          </p:cNvSpPr>
          <p:nvPr>
            <p:ph type="body" sz="quarter" idx="13"/>
          </p:nvPr>
        </p:nvSpPr>
        <p:spPr>
          <a:xfrm>
            <a:off x="639160" y="1066701"/>
            <a:ext cx="7869114" cy="581025"/>
          </a:xfrm>
        </p:spPr>
        <p:txBody>
          <a:bodyPr tIns="0">
            <a:noAutofit/>
          </a:bodyPr>
          <a:lstStyle>
            <a:lvl1pPr marL="0" indent="0">
              <a:buNone/>
              <a:defRPr sz="280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24324181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32EB3AA0-0CB1-4318-B793-6C4DBD34D265}" type="datetime1">
              <a:rPr lang="en-IE" smtClean="0"/>
              <a:t>23/01/2023</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66D7C2A8-3574-48AF-9B9F-6538CE887783}" type="slidenum">
              <a:rPr lang="en-IE" smtClean="0"/>
              <a:t>‹#›</a:t>
            </a:fld>
            <a:endParaRPr lang="en-IE"/>
          </a:p>
        </p:txBody>
      </p:sp>
      <p:sp>
        <p:nvSpPr>
          <p:cNvPr id="10" name="Title 9"/>
          <p:cNvSpPr>
            <a:spLocks noGrp="1"/>
          </p:cNvSpPr>
          <p:nvPr>
            <p:ph type="title"/>
          </p:nvPr>
        </p:nvSpPr>
        <p:spPr/>
        <p:txBody>
          <a:bodyPr/>
          <a:lstStyle/>
          <a:p>
            <a:r>
              <a:rPr lang="en-US" dirty="0"/>
              <a:t>Click to edit Master title style</a:t>
            </a:r>
            <a:endParaRPr lang="en-IE" dirty="0"/>
          </a:p>
        </p:txBody>
      </p:sp>
      <p:sp>
        <p:nvSpPr>
          <p:cNvPr id="11" name="Text Placeholder 7"/>
          <p:cNvSpPr>
            <a:spLocks noGrp="1"/>
          </p:cNvSpPr>
          <p:nvPr>
            <p:ph type="body" sz="quarter" idx="13"/>
          </p:nvPr>
        </p:nvSpPr>
        <p:spPr>
          <a:xfrm>
            <a:off x="639160" y="1066701"/>
            <a:ext cx="7869114" cy="581025"/>
          </a:xfrm>
        </p:spPr>
        <p:txBody>
          <a:bodyPr tIns="0">
            <a:noAutofit/>
          </a:bodyPr>
          <a:lstStyle>
            <a:lvl1pPr marL="0" indent="0">
              <a:buNone/>
              <a:defRPr sz="2800">
                <a:solidFill>
                  <a:schemeClr val="accent1"/>
                </a:solidFill>
              </a:defRPr>
            </a:lvl1pPr>
          </a:lstStyle>
          <a:p>
            <a:pPr lvl="0"/>
            <a:r>
              <a:rPr lang="en-US" dirty="0"/>
              <a:t>Click to edit Master text styles</a:t>
            </a:r>
          </a:p>
        </p:txBody>
      </p:sp>
      <p:sp>
        <p:nvSpPr>
          <p:cNvPr id="12" name="Text Placeholder 2"/>
          <p:cNvSpPr>
            <a:spLocks noGrp="1"/>
          </p:cNvSpPr>
          <p:nvPr>
            <p:ph type="body" idx="1"/>
          </p:nvPr>
        </p:nvSpPr>
        <p:spPr>
          <a:xfrm>
            <a:off x="644434" y="1812608"/>
            <a:ext cx="6426926" cy="578717"/>
          </a:xfrm>
        </p:spPr>
        <p:txBody>
          <a:bodyPr bIns="0" anchor="b">
            <a:noAutofit/>
          </a:bodyPr>
          <a:lstStyle>
            <a:lvl1pPr marL="0" indent="0">
              <a:buNone/>
              <a:defRPr sz="2200" b="1">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3" name="Content Placeholder 3"/>
          <p:cNvSpPr>
            <a:spLocks noGrp="1"/>
          </p:cNvSpPr>
          <p:nvPr>
            <p:ph sz="half" idx="2"/>
          </p:nvPr>
        </p:nvSpPr>
        <p:spPr>
          <a:xfrm>
            <a:off x="644434" y="2375588"/>
            <a:ext cx="6426926" cy="1377805"/>
          </a:xfrm>
        </p:spPr>
        <p:txBody>
          <a:bodyPr/>
          <a:lstStyle/>
          <a:p>
            <a:pPr lvl="0"/>
            <a:r>
              <a:rPr lang="en-US" dirty="0"/>
              <a:t>Click to edit Master text styles</a:t>
            </a:r>
          </a:p>
          <a:p>
            <a:pPr lvl="1"/>
            <a:r>
              <a:rPr lang="en-US" dirty="0"/>
              <a:t>Second level</a:t>
            </a:r>
          </a:p>
          <a:p>
            <a:pPr lvl="2"/>
            <a:r>
              <a:rPr lang="en-US" dirty="0"/>
              <a:t>Third level</a:t>
            </a:r>
          </a:p>
        </p:txBody>
      </p:sp>
      <p:sp>
        <p:nvSpPr>
          <p:cNvPr id="14" name="Text Placeholder 4"/>
          <p:cNvSpPr>
            <a:spLocks noGrp="1"/>
          </p:cNvSpPr>
          <p:nvPr>
            <p:ph type="body" sz="quarter" idx="3"/>
          </p:nvPr>
        </p:nvSpPr>
        <p:spPr>
          <a:xfrm>
            <a:off x="644434" y="3888380"/>
            <a:ext cx="6426926" cy="578717"/>
          </a:xfrm>
        </p:spPr>
        <p:txBody>
          <a:bodyPr bIns="0" anchor="b">
            <a:noAutofit/>
          </a:bodyPr>
          <a:lstStyle>
            <a:lvl1pPr marL="0" indent="0">
              <a:buNone/>
              <a:defRPr sz="2200" b="1">
                <a:solidFill>
                  <a:schemeClr val="accent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15" name="Content Placeholder 5"/>
          <p:cNvSpPr>
            <a:spLocks noGrp="1"/>
          </p:cNvSpPr>
          <p:nvPr>
            <p:ph sz="quarter" idx="4"/>
          </p:nvPr>
        </p:nvSpPr>
        <p:spPr>
          <a:xfrm>
            <a:off x="644434" y="4451360"/>
            <a:ext cx="6426926" cy="1377805"/>
          </a:xfrm>
        </p:spPr>
        <p:txBody>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454610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IE" dirty="0"/>
          </a:p>
        </p:txBody>
      </p:sp>
      <p:sp>
        <p:nvSpPr>
          <p:cNvPr id="3" name="Date Placeholder 2"/>
          <p:cNvSpPr>
            <a:spLocks noGrp="1"/>
          </p:cNvSpPr>
          <p:nvPr>
            <p:ph type="dt" sz="half" idx="10"/>
          </p:nvPr>
        </p:nvSpPr>
        <p:spPr/>
        <p:txBody>
          <a:bodyPr/>
          <a:lstStyle/>
          <a:p>
            <a:fld id="{F6136825-CDE3-4C25-914B-34B5541C79E2}" type="datetime1">
              <a:rPr lang="en-IE" smtClean="0"/>
              <a:t>23/01/2023</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66D7C2A8-3574-48AF-9B9F-6538CE887783}" type="slidenum">
              <a:rPr lang="en-IE" smtClean="0"/>
              <a:t>‹#›</a:t>
            </a:fld>
            <a:endParaRPr lang="en-IE"/>
          </a:p>
        </p:txBody>
      </p:sp>
      <p:sp>
        <p:nvSpPr>
          <p:cNvPr id="6" name="Text Placeholder 7"/>
          <p:cNvSpPr>
            <a:spLocks noGrp="1"/>
          </p:cNvSpPr>
          <p:nvPr>
            <p:ph type="body" sz="quarter" idx="13"/>
          </p:nvPr>
        </p:nvSpPr>
        <p:spPr>
          <a:xfrm>
            <a:off x="639160" y="1066701"/>
            <a:ext cx="7869114" cy="581025"/>
          </a:xfrm>
        </p:spPr>
        <p:txBody>
          <a:bodyPr tIns="0">
            <a:noAutofit/>
          </a:bodyPr>
          <a:lstStyle>
            <a:lvl1pPr marL="0" indent="0">
              <a:buNone/>
              <a:defRPr sz="280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21905678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ext &amp;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9160" y="577850"/>
            <a:ext cx="3683524" cy="507900"/>
          </a:xfrm>
        </p:spPr>
        <p:txBody>
          <a:bodyPr/>
          <a:lstStyle/>
          <a:p>
            <a:r>
              <a:rPr lang="en-US" dirty="0"/>
              <a:t>Click to edit title style</a:t>
            </a:r>
            <a:endParaRPr lang="en-IE" dirty="0"/>
          </a:p>
        </p:txBody>
      </p:sp>
      <p:sp>
        <p:nvSpPr>
          <p:cNvPr id="3" name="Content Placeholder 2"/>
          <p:cNvSpPr>
            <a:spLocks noGrp="1"/>
          </p:cNvSpPr>
          <p:nvPr>
            <p:ph sz="half" idx="1"/>
          </p:nvPr>
        </p:nvSpPr>
        <p:spPr>
          <a:xfrm>
            <a:off x="639160" y="1913642"/>
            <a:ext cx="3683524" cy="4062954"/>
          </a:xfrm>
        </p:spPr>
        <p:txBody>
          <a:bodyPr>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E" dirty="0"/>
          </a:p>
        </p:txBody>
      </p:sp>
      <p:sp>
        <p:nvSpPr>
          <p:cNvPr id="5" name="Date Placeholder 4"/>
          <p:cNvSpPr>
            <a:spLocks noGrp="1"/>
          </p:cNvSpPr>
          <p:nvPr>
            <p:ph type="dt" sz="half" idx="10"/>
          </p:nvPr>
        </p:nvSpPr>
        <p:spPr/>
        <p:txBody>
          <a:bodyPr/>
          <a:lstStyle/>
          <a:p>
            <a:fld id="{25CE7A16-5127-46A2-941A-723E43BEB6D7}" type="datetime1">
              <a:rPr lang="en-IE" smtClean="0"/>
              <a:t>23/01/2023</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66D7C2A8-3574-48AF-9B9F-6538CE887783}" type="slidenum">
              <a:rPr lang="en-IE" smtClean="0"/>
              <a:t>‹#›</a:t>
            </a:fld>
            <a:endParaRPr lang="en-IE"/>
          </a:p>
        </p:txBody>
      </p:sp>
      <p:sp>
        <p:nvSpPr>
          <p:cNvPr id="10" name="Picture Placeholder 9"/>
          <p:cNvSpPr>
            <a:spLocks noGrp="1"/>
          </p:cNvSpPr>
          <p:nvPr>
            <p:ph type="pic" sz="quarter" idx="13"/>
          </p:nvPr>
        </p:nvSpPr>
        <p:spPr>
          <a:xfrm>
            <a:off x="4988548" y="577851"/>
            <a:ext cx="3681584" cy="5398744"/>
          </a:xfrm>
        </p:spPr>
        <p:txBody>
          <a:bodyPr/>
          <a:lstStyle/>
          <a:p>
            <a:endParaRPr lang="en-IE" dirty="0"/>
          </a:p>
        </p:txBody>
      </p:sp>
      <p:cxnSp>
        <p:nvCxnSpPr>
          <p:cNvPr id="12" name="Straight Connector 11"/>
          <p:cNvCxnSpPr/>
          <p:nvPr userDrawn="1"/>
        </p:nvCxnSpPr>
        <p:spPr>
          <a:xfrm>
            <a:off x="639160" y="466725"/>
            <a:ext cx="3683524" cy="0"/>
          </a:xfrm>
          <a:prstGeom prst="line">
            <a:avLst/>
          </a:prstGeom>
          <a:ln w="254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3" name="Text Placeholder 7"/>
          <p:cNvSpPr>
            <a:spLocks noGrp="1"/>
          </p:cNvSpPr>
          <p:nvPr>
            <p:ph type="body" sz="quarter" idx="14" hasCustomPrompt="1"/>
          </p:nvPr>
        </p:nvSpPr>
        <p:spPr>
          <a:xfrm>
            <a:off x="639332" y="1066701"/>
            <a:ext cx="3683352" cy="581025"/>
          </a:xfrm>
        </p:spPr>
        <p:txBody>
          <a:bodyPr tIns="0">
            <a:noAutofit/>
          </a:bodyPr>
          <a:lstStyle>
            <a:lvl1pPr marL="0" indent="0">
              <a:buNone/>
              <a:defRPr sz="2800">
                <a:solidFill>
                  <a:schemeClr val="accent1"/>
                </a:solidFill>
              </a:defRPr>
            </a:lvl1pPr>
          </a:lstStyle>
          <a:p>
            <a:pPr lvl="0"/>
            <a:r>
              <a:rPr lang="en-US" dirty="0"/>
              <a:t>Click to edit text styles</a:t>
            </a:r>
          </a:p>
        </p:txBody>
      </p:sp>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l="11982" t="16649" r="11982" b="16649"/>
          <a:stretch/>
        </p:blipFill>
        <p:spPr>
          <a:xfrm>
            <a:off x="8008621" y="6042659"/>
            <a:ext cx="891540" cy="569191"/>
          </a:xfrm>
          <a:prstGeom prst="rect">
            <a:avLst/>
          </a:prstGeom>
          <a:noFill/>
          <a:ln>
            <a:noFill/>
          </a:ln>
        </p:spPr>
      </p:pic>
    </p:spTree>
    <p:extLst>
      <p:ext uri="{BB962C8B-B14F-4D97-AF65-F5344CB8AC3E}">
        <p14:creationId xmlns:p14="http://schemas.microsoft.com/office/powerpoint/2010/main" val="25896188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p:txBody>
          <a:bodyPr>
            <a:no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8419C17E-FBEF-4684-95EE-9CB07299844B}" type="datetime1">
              <a:rPr lang="en-IE" smtClean="0"/>
              <a:t>23/01/2023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6D7C2A8-3574-48AF-9B9F-6538CE887783}" type="slidenum">
              <a:rPr lang="en-IE" smtClean="0"/>
              <a:t>‹#›</a:t>
            </a:fld>
            <a:endParaRPr lang="en-IE"/>
          </a:p>
        </p:txBody>
      </p:sp>
    </p:spTree>
    <p:extLst>
      <p:ext uri="{BB962C8B-B14F-4D97-AF65-F5344CB8AC3E}">
        <p14:creationId xmlns:p14="http://schemas.microsoft.com/office/powerpoint/2010/main" val="2221117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16" name="Freeform 5"/>
          <p:cNvSpPr>
            <a:spLocks/>
          </p:cNvSpPr>
          <p:nvPr userDrawn="1"/>
        </p:nvSpPr>
        <p:spPr bwMode="auto">
          <a:xfrm>
            <a:off x="0" y="0"/>
            <a:ext cx="8307977" cy="6093959"/>
          </a:xfrm>
          <a:custGeom>
            <a:avLst/>
            <a:gdLst>
              <a:gd name="T0" fmla="*/ 0 w 2616"/>
              <a:gd name="T1" fmla="*/ 0 h 1918"/>
              <a:gd name="T2" fmla="*/ 0 w 2616"/>
              <a:gd name="T3" fmla="*/ 1893 h 1918"/>
              <a:gd name="T4" fmla="*/ 441 w 2616"/>
              <a:gd name="T5" fmla="*/ 1915 h 1918"/>
              <a:gd name="T6" fmla="*/ 986 w 2616"/>
              <a:gd name="T7" fmla="*/ 1839 h 1918"/>
              <a:gd name="T8" fmla="*/ 1612 w 2616"/>
              <a:gd name="T9" fmla="*/ 1581 h 1918"/>
              <a:gd name="T10" fmla="*/ 2173 w 2616"/>
              <a:gd name="T11" fmla="*/ 1105 h 1918"/>
              <a:gd name="T12" fmla="*/ 2543 w 2616"/>
              <a:gd name="T13" fmla="*/ 372 h 1918"/>
              <a:gd name="T14" fmla="*/ 2616 w 2616"/>
              <a:gd name="T15" fmla="*/ 0 h 1918"/>
              <a:gd name="T16" fmla="*/ 0 w 2616"/>
              <a:gd name="T17" fmla="*/ 0 h 1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16" h="1918">
                <a:moveTo>
                  <a:pt x="0" y="0"/>
                </a:moveTo>
                <a:cubicBezTo>
                  <a:pt x="0" y="1893"/>
                  <a:pt x="0" y="1893"/>
                  <a:pt x="0" y="1893"/>
                </a:cubicBezTo>
                <a:cubicBezTo>
                  <a:pt x="240" y="1918"/>
                  <a:pt x="441" y="1915"/>
                  <a:pt x="441" y="1915"/>
                </a:cubicBezTo>
                <a:cubicBezTo>
                  <a:pt x="594" y="1915"/>
                  <a:pt x="775" y="1890"/>
                  <a:pt x="986" y="1839"/>
                </a:cubicBezTo>
                <a:cubicBezTo>
                  <a:pt x="1197" y="1787"/>
                  <a:pt x="1405" y="1702"/>
                  <a:pt x="1612" y="1581"/>
                </a:cubicBezTo>
                <a:cubicBezTo>
                  <a:pt x="1819" y="1461"/>
                  <a:pt x="2006" y="1303"/>
                  <a:pt x="2173" y="1105"/>
                </a:cubicBezTo>
                <a:cubicBezTo>
                  <a:pt x="2339" y="908"/>
                  <a:pt x="2464" y="664"/>
                  <a:pt x="2543" y="372"/>
                </a:cubicBezTo>
                <a:cubicBezTo>
                  <a:pt x="2574" y="257"/>
                  <a:pt x="2598" y="133"/>
                  <a:pt x="2616" y="0"/>
                </a:cubicBez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E"/>
          </a:p>
        </p:txBody>
      </p:sp>
      <p:sp>
        <p:nvSpPr>
          <p:cNvPr id="2" name="Title 1"/>
          <p:cNvSpPr>
            <a:spLocks noGrp="1"/>
          </p:cNvSpPr>
          <p:nvPr>
            <p:ph type="ctrTitle"/>
          </p:nvPr>
        </p:nvSpPr>
        <p:spPr>
          <a:xfrm>
            <a:off x="654670" y="390524"/>
            <a:ext cx="7200000" cy="1270459"/>
          </a:xfrm>
        </p:spPr>
        <p:txBody>
          <a:bodyPr anchor="b">
            <a:noAutofit/>
          </a:bodyPr>
          <a:lstStyle>
            <a:lvl1pPr algn="l">
              <a:lnSpc>
                <a:spcPct val="85000"/>
              </a:lnSpc>
              <a:defRPr sz="4200">
                <a:solidFill>
                  <a:schemeClr val="bg1"/>
                </a:solidFill>
              </a:defRPr>
            </a:lvl1pPr>
          </a:lstStyle>
          <a:p>
            <a:r>
              <a:rPr lang="en-US"/>
              <a:t>Click to edit Master title style</a:t>
            </a:r>
            <a:endParaRPr lang="en-IE" dirty="0"/>
          </a:p>
        </p:txBody>
      </p:sp>
      <p:sp>
        <p:nvSpPr>
          <p:cNvPr id="3" name="Subtitle 2"/>
          <p:cNvSpPr>
            <a:spLocks noGrp="1"/>
          </p:cNvSpPr>
          <p:nvPr>
            <p:ph type="subTitle" idx="1"/>
          </p:nvPr>
        </p:nvSpPr>
        <p:spPr>
          <a:xfrm>
            <a:off x="654670" y="1711325"/>
            <a:ext cx="7200000" cy="1165225"/>
          </a:xfrm>
        </p:spPr>
        <p:txBody>
          <a:bodyPr>
            <a:noAutofit/>
          </a:bodyPr>
          <a:lstStyle>
            <a:lvl1pPr marL="0" indent="0" algn="l">
              <a:lnSpc>
                <a:spcPct val="85000"/>
              </a:lnSpc>
              <a:buNone/>
              <a:defRPr sz="3400" b="0"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E" dirty="0"/>
          </a:p>
        </p:txBody>
      </p:sp>
      <p:sp>
        <p:nvSpPr>
          <p:cNvPr id="11" name="Text Placeholder 10"/>
          <p:cNvSpPr>
            <a:spLocks noGrp="1"/>
          </p:cNvSpPr>
          <p:nvPr>
            <p:ph type="body" sz="quarter" idx="13"/>
          </p:nvPr>
        </p:nvSpPr>
        <p:spPr>
          <a:xfrm>
            <a:off x="654844" y="3087278"/>
            <a:ext cx="3798094" cy="1228725"/>
          </a:xfrm>
        </p:spPr>
        <p:txBody>
          <a:bodyPr>
            <a:noAutofit/>
          </a:bodyPr>
          <a:lstStyle>
            <a:lvl1pPr marL="0" indent="0">
              <a:spcBef>
                <a:spcPts val="0"/>
              </a:spcBef>
              <a:buNone/>
              <a:defRPr sz="1800" b="1" baseline="0">
                <a:solidFill>
                  <a:schemeClr val="accent2"/>
                </a:solidFill>
              </a:defRPr>
            </a:lvl1pPr>
            <a:lvl2pPr marL="342900" indent="0">
              <a:buNone/>
              <a:defRPr sz="1425" b="1"/>
            </a:lvl2pPr>
            <a:lvl3pPr marL="685800" indent="0">
              <a:buNone/>
              <a:defRPr sz="1425" b="1"/>
            </a:lvl3pPr>
            <a:lvl4pPr marL="1028700" indent="0">
              <a:buNone/>
              <a:defRPr sz="1425" b="1"/>
            </a:lvl4pPr>
            <a:lvl5pPr marL="1371600" indent="0">
              <a:buNone/>
              <a:defRPr sz="1425" b="1"/>
            </a:lvl5pPr>
          </a:lstStyle>
          <a:p>
            <a:pPr lvl="0"/>
            <a:r>
              <a:rPr lang="en-US"/>
              <a:t>Edit Master text styles</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47469" y="4350573"/>
            <a:ext cx="632025" cy="632025"/>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66316" y="6083300"/>
            <a:ext cx="1514640" cy="458791"/>
          </a:xfrm>
          <a:prstGeom prst="rect">
            <a:avLst/>
          </a:prstGeom>
        </p:spPr>
      </p:pic>
      <p:pic>
        <p:nvPicPr>
          <p:cNvPr id="15" name="Picture 14"/>
          <p:cNvPicPr>
            <a:picLocks noChangeAspect="1"/>
          </p:cNvPicPr>
          <p:nvPr userDrawn="1"/>
        </p:nvPicPr>
        <p:blipFill rotWithShape="1">
          <a:blip r:embed="rId4">
            <a:extLst>
              <a:ext uri="{28A0092B-C50C-407E-A947-70E740481C1C}">
                <a14:useLocalDpi xmlns:a14="http://schemas.microsoft.com/office/drawing/2010/main" val="0"/>
              </a:ext>
            </a:extLst>
          </a:blip>
          <a:srcRect l="12318" t="13101" r="12318" b="13101"/>
          <a:stretch/>
        </p:blipFill>
        <p:spPr>
          <a:xfrm>
            <a:off x="7863483" y="5717382"/>
            <a:ext cx="992047" cy="849738"/>
          </a:xfrm>
          <a:prstGeom prst="rect">
            <a:avLst/>
          </a:prstGeom>
          <a:noFill/>
          <a:ln>
            <a:noFill/>
          </a:ln>
        </p:spPr>
      </p:pic>
      <p:pic>
        <p:nvPicPr>
          <p:cNvPr id="5" name="Pictur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96024" y="5312793"/>
            <a:ext cx="1071563" cy="383290"/>
          </a:xfrm>
          <a:prstGeom prst="rect">
            <a:avLst/>
          </a:prstGeom>
        </p:spPr>
      </p:pic>
      <p:pic>
        <p:nvPicPr>
          <p:cNvPr id="6" name="Picture 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349801" y="4843463"/>
            <a:ext cx="510491" cy="562056"/>
          </a:xfrm>
          <a:prstGeom prst="rect">
            <a:avLst/>
          </a:prstGeom>
        </p:spPr>
      </p:pic>
      <p:pic>
        <p:nvPicPr>
          <p:cNvPr id="8" name="Picture 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4117974" y="6214452"/>
            <a:ext cx="1332000" cy="271728"/>
          </a:xfrm>
          <a:prstGeom prst="rect">
            <a:avLst/>
          </a:prstGeom>
        </p:spPr>
      </p:pic>
      <p:pic>
        <p:nvPicPr>
          <p:cNvPr id="9" name="Picture 8"/>
          <p:cNvPicPr>
            <a:picLocks noChangeAspect="1"/>
          </p:cNvPicPr>
          <p:nvPr userDrawn="1"/>
        </p:nvPicPr>
        <p:blipFill rotWithShape="1">
          <a:blip r:embed="rId8">
            <a:extLst>
              <a:ext uri="{28A0092B-C50C-407E-A947-70E740481C1C}">
                <a14:useLocalDpi xmlns:a14="http://schemas.microsoft.com/office/drawing/2010/main" val="0"/>
              </a:ext>
            </a:extLst>
          </a:blip>
          <a:srcRect l="4094" r="7089"/>
          <a:stretch/>
        </p:blipFill>
        <p:spPr>
          <a:xfrm>
            <a:off x="8281988" y="4145971"/>
            <a:ext cx="548782" cy="398632"/>
          </a:xfrm>
          <a:prstGeom prst="rect">
            <a:avLst/>
          </a:prstGeom>
        </p:spPr>
      </p:pic>
      <p:pic>
        <p:nvPicPr>
          <p:cNvPr id="18" name="Picture 1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595314" y="6379314"/>
            <a:ext cx="1677600" cy="111840"/>
          </a:xfrm>
          <a:prstGeom prst="rect">
            <a:avLst/>
          </a:prstGeom>
        </p:spPr>
      </p:pic>
    </p:spTree>
    <p:extLst>
      <p:ext uri="{BB962C8B-B14F-4D97-AF65-F5344CB8AC3E}">
        <p14:creationId xmlns:p14="http://schemas.microsoft.com/office/powerpoint/2010/main" val="3751277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Wi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a:xfrm>
            <a:off x="656577" y="1905000"/>
            <a:ext cx="6653909" cy="4271963"/>
          </a:xfrm>
        </p:spPr>
        <p:txBody>
          <a:bodyPr>
            <a:no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10"/>
          </p:nvPr>
        </p:nvSpPr>
        <p:spPr/>
        <p:txBody>
          <a:bodyPr/>
          <a:lstStyle/>
          <a:p>
            <a:fld id="{84DBE077-C8BA-4857-8687-A23999C349D6}" type="datetime1">
              <a:rPr lang="en-IE" smtClean="0"/>
              <a:t>23/01/2023</a:t>
            </a:fld>
            <a:endParaRPr lang="en-IE"/>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66D7C2A8-3574-48AF-9B9F-6538CE887783}" type="slidenum">
              <a:rPr lang="en-IE" smtClean="0"/>
              <a:t>‹#›</a:t>
            </a:fld>
            <a:endParaRPr lang="en-IE"/>
          </a:p>
        </p:txBody>
      </p:sp>
    </p:spTree>
    <p:extLst>
      <p:ext uri="{BB962C8B-B14F-4D97-AF65-F5344CB8AC3E}">
        <p14:creationId xmlns:p14="http://schemas.microsoft.com/office/powerpoint/2010/main" val="16594105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IE" dirty="0"/>
          </a:p>
        </p:txBody>
      </p:sp>
      <p:sp>
        <p:nvSpPr>
          <p:cNvPr id="3" name="Date Placeholder 2"/>
          <p:cNvSpPr>
            <a:spLocks noGrp="1"/>
          </p:cNvSpPr>
          <p:nvPr>
            <p:ph type="dt" sz="half" idx="10"/>
          </p:nvPr>
        </p:nvSpPr>
        <p:spPr/>
        <p:txBody>
          <a:bodyPr/>
          <a:lstStyle/>
          <a:p>
            <a:fld id="{3C1292F1-10FC-4135-A4FA-4EDF50F83E5D}" type="datetime1">
              <a:rPr lang="en-IE" smtClean="0"/>
              <a:t>23/01/2023</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66D7C2A8-3574-48AF-9B9F-6538CE887783}" type="slidenum">
              <a:rPr lang="en-IE" smtClean="0"/>
              <a:t>‹#›</a:t>
            </a:fld>
            <a:endParaRPr lang="en-IE"/>
          </a:p>
        </p:txBody>
      </p:sp>
    </p:spTree>
    <p:extLst>
      <p:ext uri="{BB962C8B-B14F-4D97-AF65-F5344CB8AC3E}">
        <p14:creationId xmlns:p14="http://schemas.microsoft.com/office/powerpoint/2010/main" val="14454698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A066E5-CECC-412B-9C9E-845410E4ACC2}" type="datetime1">
              <a:rPr lang="en-IE" smtClean="0"/>
              <a:t>23/01/2023</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66D7C2A8-3574-48AF-9B9F-6538CE887783}" type="slidenum">
              <a:rPr lang="en-IE" smtClean="0"/>
              <a:t>‹#›</a:t>
            </a:fld>
            <a:endParaRPr lang="en-IE"/>
          </a:p>
        </p:txBody>
      </p:sp>
    </p:spTree>
    <p:extLst>
      <p:ext uri="{BB962C8B-B14F-4D97-AF65-F5344CB8AC3E}">
        <p14:creationId xmlns:p14="http://schemas.microsoft.com/office/powerpoint/2010/main" val="3858177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5"/>
          <p:cNvSpPr>
            <a:spLocks/>
          </p:cNvSpPr>
          <p:nvPr userDrawn="1"/>
        </p:nvSpPr>
        <p:spPr bwMode="auto">
          <a:xfrm>
            <a:off x="0" y="0"/>
            <a:ext cx="5702300" cy="6858000"/>
          </a:xfrm>
          <a:custGeom>
            <a:avLst/>
            <a:gdLst>
              <a:gd name="T0" fmla="*/ 0 w 1795"/>
              <a:gd name="T1" fmla="*/ 2160 h 2160"/>
              <a:gd name="T2" fmla="*/ 1596 w 1795"/>
              <a:gd name="T3" fmla="*/ 2160 h 2160"/>
              <a:gd name="T4" fmla="*/ 1795 w 1795"/>
              <a:gd name="T5" fmla="*/ 1254 h 2160"/>
              <a:gd name="T6" fmla="*/ 1246 w 1795"/>
              <a:gd name="T7" fmla="*/ 0 h 2160"/>
              <a:gd name="T8" fmla="*/ 0 w 1795"/>
              <a:gd name="T9" fmla="*/ 0 h 2160"/>
              <a:gd name="T10" fmla="*/ 0 w 1795"/>
              <a:gd name="T11" fmla="*/ 2160 h 2160"/>
            </a:gdLst>
            <a:ahLst/>
            <a:cxnLst>
              <a:cxn ang="0">
                <a:pos x="T0" y="T1"/>
              </a:cxn>
              <a:cxn ang="0">
                <a:pos x="T2" y="T3"/>
              </a:cxn>
              <a:cxn ang="0">
                <a:pos x="T4" y="T5"/>
              </a:cxn>
              <a:cxn ang="0">
                <a:pos x="T6" y="T7"/>
              </a:cxn>
              <a:cxn ang="0">
                <a:pos x="T8" y="T9"/>
              </a:cxn>
              <a:cxn ang="0">
                <a:pos x="T10" y="T11"/>
              </a:cxn>
            </a:cxnLst>
            <a:rect l="0" t="0" r="r" b="b"/>
            <a:pathLst>
              <a:path w="1795" h="2160">
                <a:moveTo>
                  <a:pt x="0" y="2160"/>
                </a:moveTo>
                <a:cubicBezTo>
                  <a:pt x="1596" y="2160"/>
                  <a:pt x="1596" y="2160"/>
                  <a:pt x="1596" y="2160"/>
                </a:cubicBezTo>
                <a:cubicBezTo>
                  <a:pt x="1727" y="1879"/>
                  <a:pt x="1795" y="1576"/>
                  <a:pt x="1795" y="1254"/>
                </a:cubicBezTo>
                <a:cubicBezTo>
                  <a:pt x="1795" y="662"/>
                  <a:pt x="1577" y="236"/>
                  <a:pt x="1246" y="0"/>
                </a:cubicBezTo>
                <a:cubicBezTo>
                  <a:pt x="0" y="0"/>
                  <a:pt x="0" y="0"/>
                  <a:pt x="0" y="0"/>
                </a:cubicBezTo>
                <a:lnTo>
                  <a:pt x="0" y="21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E"/>
          </a:p>
        </p:txBody>
      </p:sp>
      <p:sp>
        <p:nvSpPr>
          <p:cNvPr id="2" name="Title 1"/>
          <p:cNvSpPr>
            <a:spLocks noGrp="1"/>
          </p:cNvSpPr>
          <p:nvPr>
            <p:ph type="ctrTitle"/>
          </p:nvPr>
        </p:nvSpPr>
        <p:spPr>
          <a:xfrm>
            <a:off x="534657" y="1873794"/>
            <a:ext cx="4081158" cy="1401632"/>
          </a:xfrm>
        </p:spPr>
        <p:txBody>
          <a:bodyPr anchor="b">
            <a:noAutofit/>
          </a:bodyPr>
          <a:lstStyle>
            <a:lvl1pPr algn="l">
              <a:lnSpc>
                <a:spcPct val="85000"/>
              </a:lnSpc>
              <a:defRPr sz="2600">
                <a:solidFill>
                  <a:schemeClr val="accent1"/>
                </a:solidFill>
              </a:defRPr>
            </a:lvl1pPr>
          </a:lstStyle>
          <a:p>
            <a:r>
              <a:rPr lang="en-US"/>
              <a:t>Click to edit Master title style</a:t>
            </a:r>
            <a:endParaRPr lang="en-IE" dirty="0"/>
          </a:p>
        </p:txBody>
      </p:sp>
      <p:sp>
        <p:nvSpPr>
          <p:cNvPr id="3" name="Subtitle 2"/>
          <p:cNvSpPr>
            <a:spLocks noGrp="1"/>
          </p:cNvSpPr>
          <p:nvPr>
            <p:ph type="subTitle" idx="1"/>
          </p:nvPr>
        </p:nvSpPr>
        <p:spPr>
          <a:xfrm>
            <a:off x="534657" y="3205752"/>
            <a:ext cx="4081158" cy="1454177"/>
          </a:xfrm>
        </p:spPr>
        <p:txBody>
          <a:bodyPr>
            <a:noAutofit/>
          </a:bodyPr>
          <a:lstStyle>
            <a:lvl1pPr marL="0" indent="0" algn="l">
              <a:lnSpc>
                <a:spcPct val="85000"/>
              </a:lnSpc>
              <a:buNone/>
              <a:defRPr sz="2600" b="0" baseline="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IE" dirty="0"/>
          </a:p>
        </p:txBody>
      </p:sp>
      <p:sp>
        <p:nvSpPr>
          <p:cNvPr id="11" name="Text Placeholder 10"/>
          <p:cNvSpPr>
            <a:spLocks noGrp="1"/>
          </p:cNvSpPr>
          <p:nvPr>
            <p:ph type="body" sz="quarter" idx="13"/>
          </p:nvPr>
        </p:nvSpPr>
        <p:spPr>
          <a:xfrm>
            <a:off x="534829" y="4640582"/>
            <a:ext cx="3709511" cy="901699"/>
          </a:xfrm>
        </p:spPr>
        <p:txBody>
          <a:bodyPr>
            <a:noAutofit/>
          </a:bodyPr>
          <a:lstStyle>
            <a:lvl1pPr marL="0" indent="0">
              <a:spcBef>
                <a:spcPts val="0"/>
              </a:spcBef>
              <a:buNone/>
              <a:defRPr sz="1400" b="1" baseline="0">
                <a:solidFill>
                  <a:schemeClr val="tx2"/>
                </a:solidFill>
              </a:defRPr>
            </a:lvl1pPr>
            <a:lvl2pPr marL="342900" indent="0">
              <a:buNone/>
              <a:defRPr sz="1425" b="1"/>
            </a:lvl2pPr>
            <a:lvl3pPr marL="685800" indent="0">
              <a:buNone/>
              <a:defRPr sz="1425" b="1"/>
            </a:lvl3pPr>
            <a:lvl4pPr marL="1028700" indent="0">
              <a:buNone/>
              <a:defRPr sz="1425" b="1"/>
            </a:lvl4pPr>
            <a:lvl5pPr marL="1371600" indent="0">
              <a:buNone/>
              <a:defRPr sz="1425" b="1"/>
            </a:lvl5pPr>
          </a:lstStyle>
          <a:p>
            <a:pPr lvl="0"/>
            <a:r>
              <a:rPr lang="en-US"/>
              <a:t>Edit Master text styles</a:t>
            </a: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30424" y="1048930"/>
            <a:ext cx="2298701" cy="468935"/>
          </a:xfrm>
          <a:prstGeom prst="rect">
            <a:avLst/>
          </a:prstGeom>
        </p:spPr>
      </p:pic>
      <p:pic>
        <p:nvPicPr>
          <p:cNvPr id="16" name="Picture 15"/>
          <p:cNvPicPr>
            <a:picLocks noChangeAspect="1"/>
          </p:cNvPicPr>
          <p:nvPr userDrawn="1"/>
        </p:nvPicPr>
        <p:blipFill rotWithShape="1">
          <a:blip r:embed="rId4">
            <a:extLst>
              <a:ext uri="{28A0092B-C50C-407E-A947-70E740481C1C}">
                <a14:useLocalDpi xmlns:a14="http://schemas.microsoft.com/office/drawing/2010/main" val="0"/>
              </a:ext>
            </a:extLst>
          </a:blip>
          <a:srcRect l="12418" t="13367" r="12418" b="13367"/>
          <a:stretch/>
        </p:blipFill>
        <p:spPr>
          <a:xfrm>
            <a:off x="488156" y="472691"/>
            <a:ext cx="1287463" cy="1097739"/>
          </a:xfrm>
          <a:prstGeom prst="rect">
            <a:avLst/>
          </a:prstGeom>
          <a:noFill/>
          <a:ln>
            <a:noFill/>
          </a:ln>
        </p:spPr>
      </p:pic>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5314" y="6379314"/>
            <a:ext cx="1677600" cy="111840"/>
          </a:xfrm>
          <a:prstGeom prst="rect">
            <a:avLst/>
          </a:prstGeom>
        </p:spPr>
      </p:pic>
    </p:spTree>
    <p:extLst>
      <p:ext uri="{BB962C8B-B14F-4D97-AF65-F5344CB8AC3E}">
        <p14:creationId xmlns:p14="http://schemas.microsoft.com/office/powerpoint/2010/main" val="1624511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fld id="{C4E68E1F-42CF-4874-AD74-530AA7E1EABA}" type="datetime1">
              <a:rPr lang="en-IE" smtClean="0"/>
              <a:t>23/01/2023</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66D7C2A8-3574-48AF-9B9F-6538CE887783}" type="slidenum">
              <a:rPr lang="en-IE" smtClean="0"/>
              <a:t>‹#›</a:t>
            </a:fld>
            <a:endParaRPr lang="en-IE"/>
          </a:p>
        </p:txBody>
      </p:sp>
    </p:spTree>
    <p:extLst>
      <p:ext uri="{BB962C8B-B14F-4D97-AF65-F5344CB8AC3E}">
        <p14:creationId xmlns:p14="http://schemas.microsoft.com/office/powerpoint/2010/main" val="1600540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i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E"/>
          </a:p>
        </p:txBody>
      </p:sp>
      <p:sp>
        <p:nvSpPr>
          <p:cNvPr id="3" name="Content Placeholder 2"/>
          <p:cNvSpPr>
            <a:spLocks noGrp="1"/>
          </p:cNvSpPr>
          <p:nvPr>
            <p:ph idx="1"/>
          </p:nvPr>
        </p:nvSpPr>
        <p:spPr>
          <a:xfrm>
            <a:off x="644434" y="1905000"/>
            <a:ext cx="6836789" cy="4271963"/>
          </a:xfrm>
        </p:spPr>
        <p:txBody>
          <a:bodyPr/>
          <a:lstStyle/>
          <a:p>
            <a:pPr lvl="0"/>
            <a:r>
              <a:rPr lang="en-US"/>
              <a:t>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fld id="{F83BBE37-4AD6-4CCA-B63D-76D56065A89E}" type="datetime1">
              <a:rPr lang="en-IE" smtClean="0"/>
              <a:t>23/01/2023</a:t>
            </a:fld>
            <a:endParaRPr lang="en-IE"/>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66D7C2A8-3574-48AF-9B9F-6538CE887783}" type="slidenum">
              <a:rPr lang="en-IE" smtClean="0"/>
              <a:t>‹#›</a:t>
            </a:fld>
            <a:endParaRPr lang="en-IE"/>
          </a:p>
        </p:txBody>
      </p:sp>
    </p:spTree>
    <p:extLst>
      <p:ext uri="{BB962C8B-B14F-4D97-AF65-F5344CB8AC3E}">
        <p14:creationId xmlns:p14="http://schemas.microsoft.com/office/powerpoint/2010/main" val="1590255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Divid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5"/>
          <p:cNvSpPr>
            <a:spLocks/>
          </p:cNvSpPr>
          <p:nvPr userDrawn="1"/>
        </p:nvSpPr>
        <p:spPr bwMode="auto">
          <a:xfrm>
            <a:off x="1" y="1"/>
            <a:ext cx="5216434" cy="4298256"/>
          </a:xfrm>
          <a:custGeom>
            <a:avLst/>
            <a:gdLst>
              <a:gd name="T0" fmla="*/ 0 w 1642"/>
              <a:gd name="T1" fmla="*/ 1306 h 1352"/>
              <a:gd name="T2" fmla="*/ 377 w 1642"/>
              <a:gd name="T3" fmla="*/ 1352 h 1352"/>
              <a:gd name="T4" fmla="*/ 1273 w 1642"/>
              <a:gd name="T5" fmla="*/ 1030 h 1352"/>
              <a:gd name="T6" fmla="*/ 1642 w 1642"/>
              <a:gd name="T7" fmla="*/ 152 h 1352"/>
              <a:gd name="T8" fmla="*/ 1634 w 1642"/>
              <a:gd name="T9" fmla="*/ 0 h 1352"/>
              <a:gd name="T10" fmla="*/ 0 w 1642"/>
              <a:gd name="T11" fmla="*/ 0 h 1352"/>
              <a:gd name="T12" fmla="*/ 0 w 1642"/>
              <a:gd name="T13" fmla="*/ 1306 h 1352"/>
            </a:gdLst>
            <a:ahLst/>
            <a:cxnLst>
              <a:cxn ang="0">
                <a:pos x="T0" y="T1"/>
              </a:cxn>
              <a:cxn ang="0">
                <a:pos x="T2" y="T3"/>
              </a:cxn>
              <a:cxn ang="0">
                <a:pos x="T4" y="T5"/>
              </a:cxn>
              <a:cxn ang="0">
                <a:pos x="T6" y="T7"/>
              </a:cxn>
              <a:cxn ang="0">
                <a:pos x="T8" y="T9"/>
              </a:cxn>
              <a:cxn ang="0">
                <a:pos x="T10" y="T11"/>
              </a:cxn>
              <a:cxn ang="0">
                <a:pos x="T12" y="T13"/>
              </a:cxn>
            </a:cxnLst>
            <a:rect l="0" t="0" r="r" b="b"/>
            <a:pathLst>
              <a:path w="1642" h="1352">
                <a:moveTo>
                  <a:pt x="0" y="1306"/>
                </a:moveTo>
                <a:cubicBezTo>
                  <a:pt x="118" y="1336"/>
                  <a:pt x="244" y="1352"/>
                  <a:pt x="377" y="1352"/>
                </a:cubicBezTo>
                <a:cubicBezTo>
                  <a:pt x="730" y="1352"/>
                  <a:pt x="1029" y="1245"/>
                  <a:pt x="1273" y="1030"/>
                </a:cubicBezTo>
                <a:cubicBezTo>
                  <a:pt x="1518" y="815"/>
                  <a:pt x="1642" y="523"/>
                  <a:pt x="1642" y="152"/>
                </a:cubicBezTo>
                <a:cubicBezTo>
                  <a:pt x="1642" y="100"/>
                  <a:pt x="1639" y="49"/>
                  <a:pt x="1634" y="0"/>
                </a:cubicBezTo>
                <a:cubicBezTo>
                  <a:pt x="0" y="0"/>
                  <a:pt x="0" y="0"/>
                  <a:pt x="0" y="0"/>
                </a:cubicBezTo>
                <a:lnTo>
                  <a:pt x="0" y="130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E"/>
          </a:p>
        </p:txBody>
      </p:sp>
      <p:sp>
        <p:nvSpPr>
          <p:cNvPr id="2" name="Title 1"/>
          <p:cNvSpPr>
            <a:spLocks noGrp="1"/>
          </p:cNvSpPr>
          <p:nvPr>
            <p:ph type="title"/>
          </p:nvPr>
        </p:nvSpPr>
        <p:spPr>
          <a:xfrm>
            <a:off x="644434" y="487680"/>
            <a:ext cx="2955303" cy="1114697"/>
          </a:xfrm>
        </p:spPr>
        <p:txBody>
          <a:bodyPr anchor="t" anchorCtr="0">
            <a:noAutofit/>
          </a:bodyPr>
          <a:lstStyle>
            <a:lvl1pPr>
              <a:lnSpc>
                <a:spcPct val="90000"/>
              </a:lnSpc>
              <a:defRPr sz="3800">
                <a:solidFill>
                  <a:schemeClr val="accent1"/>
                </a:solidFill>
              </a:defRPr>
            </a:lvl1pPr>
          </a:lstStyle>
          <a:p>
            <a:r>
              <a:rPr lang="en-US"/>
              <a:t>Click to edit Master title style</a:t>
            </a:r>
            <a:endParaRPr lang="en-IE" dirty="0"/>
          </a:p>
        </p:txBody>
      </p:sp>
      <p:sp>
        <p:nvSpPr>
          <p:cNvPr id="3" name="Text Placeholder 2"/>
          <p:cNvSpPr>
            <a:spLocks noGrp="1"/>
          </p:cNvSpPr>
          <p:nvPr>
            <p:ph type="body" idx="1"/>
          </p:nvPr>
        </p:nvSpPr>
        <p:spPr>
          <a:xfrm>
            <a:off x="644434" y="1602377"/>
            <a:ext cx="2955303" cy="1500187"/>
          </a:xfrm>
        </p:spPr>
        <p:txBody>
          <a:bodyPr>
            <a:noAutofit/>
          </a:bodyPr>
          <a:lstStyle>
            <a:lvl1pPr marL="0" indent="0">
              <a:lnSpc>
                <a:spcPct val="85000"/>
              </a:lnSpc>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DE5AD69B-F2EA-40B6-83ED-0B658055B86C}" type="datetime1">
              <a:rPr lang="en-IE" smtClean="0"/>
              <a:t>23/01/2023</a:t>
            </a:fld>
            <a:endParaRPr lang="en-IE"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IE"/>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6D7C2A8-3574-48AF-9B9F-6538CE887783}" type="slidenum">
              <a:rPr lang="en-IE" smtClean="0"/>
              <a:pPr/>
              <a:t>‹#›</a:t>
            </a:fld>
            <a:endParaRPr lang="en-IE"/>
          </a:p>
        </p:txBody>
      </p:sp>
      <p:pic>
        <p:nvPicPr>
          <p:cNvPr id="8" name="Picture 7"/>
          <p:cNvPicPr>
            <a:picLocks noChangeAspect="1"/>
          </p:cNvPicPr>
          <p:nvPr userDrawn="1"/>
        </p:nvPicPr>
        <p:blipFill rotWithShape="1">
          <a:blip r:embed="rId3">
            <a:biLevel thresh="25000"/>
            <a:extLst>
              <a:ext uri="{28A0092B-C50C-407E-A947-70E740481C1C}">
                <a14:useLocalDpi xmlns:a14="http://schemas.microsoft.com/office/drawing/2010/main" val="0"/>
              </a:ext>
            </a:extLst>
          </a:blip>
          <a:srcRect l="11982" t="16649" r="11982" b="16649"/>
          <a:stretch/>
        </p:blipFill>
        <p:spPr>
          <a:xfrm>
            <a:off x="8009558" y="6036468"/>
            <a:ext cx="895570" cy="590090"/>
          </a:xfrm>
          <a:prstGeom prst="rect">
            <a:avLst/>
          </a:prstGeom>
          <a:noFill/>
          <a:ln>
            <a:noFill/>
          </a:ln>
        </p:spPr>
      </p:pic>
    </p:spTree>
    <p:extLst>
      <p:ext uri="{BB962C8B-B14F-4D97-AF65-F5344CB8AC3E}">
        <p14:creationId xmlns:p14="http://schemas.microsoft.com/office/powerpoint/2010/main" val="333491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1_Divider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11"/>
          <p:cNvSpPr>
            <a:spLocks/>
          </p:cNvSpPr>
          <p:nvPr userDrawn="1"/>
        </p:nvSpPr>
        <p:spPr bwMode="auto">
          <a:xfrm flipH="1">
            <a:off x="4188824" y="1"/>
            <a:ext cx="4955177" cy="4298256"/>
          </a:xfrm>
          <a:custGeom>
            <a:avLst/>
            <a:gdLst>
              <a:gd name="connsiteX0" fmla="*/ 4929762 w 4955177"/>
              <a:gd name="connsiteY0" fmla="*/ 0 h 4298256"/>
              <a:gd name="connsiteX1" fmla="*/ 12488 w 4955177"/>
              <a:gd name="connsiteY1" fmla="*/ 0 h 4298256"/>
              <a:gd name="connsiteX2" fmla="*/ 0 w 4955177"/>
              <a:gd name="connsiteY2" fmla="*/ 0 h 4298256"/>
              <a:gd name="connsiteX3" fmla="*/ 0 w 4955177"/>
              <a:gd name="connsiteY3" fmla="*/ 4209669 h 4298256"/>
              <a:gd name="connsiteX4" fmla="*/ 24612 w 4955177"/>
              <a:gd name="connsiteY4" fmla="*/ 4215101 h 4298256"/>
              <a:gd name="connsiteX5" fmla="*/ 936426 w 4955177"/>
              <a:gd name="connsiteY5" fmla="*/ 4298256 h 4298256"/>
              <a:gd name="connsiteX6" fmla="*/ 3782909 w 4955177"/>
              <a:gd name="connsiteY6" fmla="*/ 3274559 h 4298256"/>
              <a:gd name="connsiteX7" fmla="*/ 4955177 w 4955177"/>
              <a:gd name="connsiteY7" fmla="*/ 483236 h 4298256"/>
              <a:gd name="connsiteX8" fmla="*/ 4929762 w 4955177"/>
              <a:gd name="connsiteY8" fmla="*/ 0 h 429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55177" h="4298256">
                <a:moveTo>
                  <a:pt x="4929762" y="0"/>
                </a:moveTo>
                <a:cubicBezTo>
                  <a:pt x="1685375" y="0"/>
                  <a:pt x="468730" y="0"/>
                  <a:pt x="12488" y="0"/>
                </a:cubicBezTo>
                <a:lnTo>
                  <a:pt x="0" y="0"/>
                </a:lnTo>
                <a:lnTo>
                  <a:pt x="0" y="4209669"/>
                </a:lnTo>
                <a:lnTo>
                  <a:pt x="24612" y="4215101"/>
                </a:lnTo>
                <a:cubicBezTo>
                  <a:pt x="315148" y="4269644"/>
                  <a:pt x="619532" y="4298256"/>
                  <a:pt x="936426" y="4298256"/>
                </a:cubicBezTo>
                <a:cubicBezTo>
                  <a:pt x="2057864" y="4298256"/>
                  <a:pt x="3007751" y="3958083"/>
                  <a:pt x="3782909" y="3274559"/>
                </a:cubicBezTo>
                <a:cubicBezTo>
                  <a:pt x="4561244" y="2591035"/>
                  <a:pt x="4955177" y="1662713"/>
                  <a:pt x="4955177" y="483236"/>
                </a:cubicBezTo>
                <a:cubicBezTo>
                  <a:pt x="4955177" y="317918"/>
                  <a:pt x="4945647" y="155780"/>
                  <a:pt x="4929762" y="0"/>
                </a:cubicBez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endParaRPr lang="en-IE"/>
          </a:p>
        </p:txBody>
      </p:sp>
      <p:sp>
        <p:nvSpPr>
          <p:cNvPr id="2" name="Title 1"/>
          <p:cNvSpPr>
            <a:spLocks noGrp="1"/>
          </p:cNvSpPr>
          <p:nvPr>
            <p:ph type="title"/>
          </p:nvPr>
        </p:nvSpPr>
        <p:spPr>
          <a:xfrm>
            <a:off x="5110535" y="496388"/>
            <a:ext cx="2955303" cy="1140007"/>
          </a:xfrm>
        </p:spPr>
        <p:txBody>
          <a:bodyPr anchor="t" anchorCtr="0">
            <a:noAutofit/>
          </a:bodyPr>
          <a:lstStyle>
            <a:lvl1pPr>
              <a:lnSpc>
                <a:spcPct val="90000"/>
              </a:lnSpc>
              <a:defRPr sz="3800">
                <a:solidFill>
                  <a:schemeClr val="accent1"/>
                </a:solidFill>
              </a:defRPr>
            </a:lvl1pPr>
          </a:lstStyle>
          <a:p>
            <a:r>
              <a:rPr lang="en-US"/>
              <a:t>Click to edit Master title style</a:t>
            </a:r>
            <a:endParaRPr lang="en-IE" dirty="0"/>
          </a:p>
        </p:txBody>
      </p:sp>
      <p:sp>
        <p:nvSpPr>
          <p:cNvPr id="3" name="Text Placeholder 2"/>
          <p:cNvSpPr>
            <a:spLocks noGrp="1"/>
          </p:cNvSpPr>
          <p:nvPr>
            <p:ph type="body" idx="1"/>
          </p:nvPr>
        </p:nvSpPr>
        <p:spPr>
          <a:xfrm>
            <a:off x="5110535" y="1663384"/>
            <a:ext cx="2955303" cy="1500187"/>
          </a:xfrm>
        </p:spPr>
        <p:txBody>
          <a:bodyPr>
            <a:noAutofit/>
          </a:bodyPr>
          <a:lstStyle>
            <a:lvl1pPr marL="0" indent="0">
              <a:lnSpc>
                <a:spcPct val="85000"/>
              </a:lnSpc>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F89BD16F-2A23-489A-8DB4-E6C1616CA3A8}" type="datetime1">
              <a:rPr lang="en-IE" smtClean="0"/>
              <a:t>23/01/2023</a:t>
            </a:fld>
            <a:endParaRPr lang="en-IE"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IE"/>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66D7C2A8-3574-48AF-9B9F-6538CE887783}" type="slidenum">
              <a:rPr lang="en-IE" smtClean="0"/>
              <a:pPr/>
              <a:t>‹#›</a:t>
            </a:fld>
            <a:endParaRPr lang="en-IE"/>
          </a:p>
        </p:txBody>
      </p:sp>
      <p:pic>
        <p:nvPicPr>
          <p:cNvPr id="13" name="Picture 12"/>
          <p:cNvPicPr>
            <a:picLocks noChangeAspect="1"/>
          </p:cNvPicPr>
          <p:nvPr userDrawn="1"/>
        </p:nvPicPr>
        <p:blipFill rotWithShape="1">
          <a:blip r:embed="rId3">
            <a:biLevel thresh="25000"/>
            <a:extLst>
              <a:ext uri="{28A0092B-C50C-407E-A947-70E740481C1C}">
                <a14:useLocalDpi xmlns:a14="http://schemas.microsoft.com/office/drawing/2010/main" val="0"/>
              </a:ext>
            </a:extLst>
          </a:blip>
          <a:srcRect l="11982" t="16649" r="11982" b="16649"/>
          <a:stretch/>
        </p:blipFill>
        <p:spPr>
          <a:xfrm>
            <a:off x="8009558" y="6036468"/>
            <a:ext cx="895570" cy="590090"/>
          </a:xfrm>
          <a:prstGeom prst="rect">
            <a:avLst/>
          </a:prstGeom>
          <a:noFill/>
          <a:ln>
            <a:noFill/>
          </a:ln>
        </p:spPr>
      </p:pic>
    </p:spTree>
    <p:extLst>
      <p:ext uri="{BB962C8B-B14F-4D97-AF65-F5344CB8AC3E}">
        <p14:creationId xmlns:p14="http://schemas.microsoft.com/office/powerpoint/2010/main" val="1923839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_Divider Slide">
    <p:bg>
      <p:bgPr>
        <a:solidFill>
          <a:schemeClr val="accent1"/>
        </a:solidFill>
        <a:effectLst/>
      </p:bgPr>
    </p:bg>
    <p:spTree>
      <p:nvGrpSpPr>
        <p:cNvPr id="1" name=""/>
        <p:cNvGrpSpPr/>
        <p:nvPr/>
      </p:nvGrpSpPr>
      <p:grpSpPr>
        <a:xfrm>
          <a:off x="0" y="0"/>
          <a:ext cx="0" cy="0"/>
          <a:chOff x="0" y="0"/>
          <a:chExt cx="0" cy="0"/>
        </a:xfrm>
      </p:grpSpPr>
      <p:sp>
        <p:nvSpPr>
          <p:cNvPr id="13" name="Freeform 5"/>
          <p:cNvSpPr>
            <a:spLocks/>
          </p:cNvSpPr>
          <p:nvPr userDrawn="1"/>
        </p:nvSpPr>
        <p:spPr bwMode="auto">
          <a:xfrm>
            <a:off x="0" y="2076450"/>
            <a:ext cx="5663987" cy="4781550"/>
          </a:xfrm>
          <a:custGeom>
            <a:avLst/>
            <a:gdLst>
              <a:gd name="T0" fmla="*/ 1751 w 1782"/>
              <a:gd name="T1" fmla="*/ 1504 h 1504"/>
              <a:gd name="T2" fmla="*/ 1782 w 1782"/>
              <a:gd name="T3" fmla="*/ 1199 h 1504"/>
              <a:gd name="T4" fmla="*/ 1413 w 1782"/>
              <a:gd name="T5" fmla="*/ 322 h 1504"/>
              <a:gd name="T6" fmla="*/ 517 w 1782"/>
              <a:gd name="T7" fmla="*/ 0 h 1504"/>
              <a:gd name="T8" fmla="*/ 0 w 1782"/>
              <a:gd name="T9" fmla="*/ 91 h 1504"/>
              <a:gd name="T10" fmla="*/ 0 w 1782"/>
              <a:gd name="T11" fmla="*/ 1504 h 1504"/>
              <a:gd name="T12" fmla="*/ 1751 w 1782"/>
              <a:gd name="T13" fmla="*/ 1504 h 1504"/>
            </a:gdLst>
            <a:ahLst/>
            <a:cxnLst>
              <a:cxn ang="0">
                <a:pos x="T0" y="T1"/>
              </a:cxn>
              <a:cxn ang="0">
                <a:pos x="T2" y="T3"/>
              </a:cxn>
              <a:cxn ang="0">
                <a:pos x="T4" y="T5"/>
              </a:cxn>
              <a:cxn ang="0">
                <a:pos x="T6" y="T7"/>
              </a:cxn>
              <a:cxn ang="0">
                <a:pos x="T8" y="T9"/>
              </a:cxn>
              <a:cxn ang="0">
                <a:pos x="T10" y="T11"/>
              </a:cxn>
              <a:cxn ang="0">
                <a:pos x="T12" y="T13"/>
              </a:cxn>
            </a:cxnLst>
            <a:rect l="0" t="0" r="r" b="b"/>
            <a:pathLst>
              <a:path w="1782" h="1504">
                <a:moveTo>
                  <a:pt x="1751" y="1504"/>
                </a:moveTo>
                <a:cubicBezTo>
                  <a:pt x="1772" y="1409"/>
                  <a:pt x="1782" y="1307"/>
                  <a:pt x="1782" y="1199"/>
                </a:cubicBezTo>
                <a:cubicBezTo>
                  <a:pt x="1782" y="829"/>
                  <a:pt x="1659" y="537"/>
                  <a:pt x="1413" y="322"/>
                </a:cubicBezTo>
                <a:cubicBezTo>
                  <a:pt x="1169" y="107"/>
                  <a:pt x="871" y="0"/>
                  <a:pt x="517" y="0"/>
                </a:cubicBezTo>
                <a:cubicBezTo>
                  <a:pt x="330" y="0"/>
                  <a:pt x="157" y="30"/>
                  <a:pt x="0" y="91"/>
                </a:cubicBezTo>
                <a:cubicBezTo>
                  <a:pt x="0" y="1504"/>
                  <a:pt x="0" y="1504"/>
                  <a:pt x="0" y="1504"/>
                </a:cubicBezTo>
                <a:lnTo>
                  <a:pt x="1751" y="150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E"/>
          </a:p>
        </p:txBody>
      </p:sp>
      <p:sp>
        <p:nvSpPr>
          <p:cNvPr id="2" name="Title 1"/>
          <p:cNvSpPr>
            <a:spLocks noGrp="1"/>
          </p:cNvSpPr>
          <p:nvPr>
            <p:ph type="title"/>
          </p:nvPr>
        </p:nvSpPr>
        <p:spPr>
          <a:xfrm>
            <a:off x="639160" y="3405135"/>
            <a:ext cx="2955303" cy="1765935"/>
          </a:xfrm>
        </p:spPr>
        <p:txBody>
          <a:bodyPr anchor="t" anchorCtr="0">
            <a:noAutofit/>
          </a:bodyPr>
          <a:lstStyle>
            <a:lvl1pPr>
              <a:lnSpc>
                <a:spcPct val="85000"/>
              </a:lnSpc>
              <a:defRPr sz="3800">
                <a:solidFill>
                  <a:schemeClr val="accent1"/>
                </a:solidFill>
              </a:defRPr>
            </a:lvl1pPr>
          </a:lstStyle>
          <a:p>
            <a:r>
              <a:rPr lang="en-US"/>
              <a:t>Click to edit Master title style</a:t>
            </a:r>
            <a:endParaRPr lang="en-IE" dirty="0"/>
          </a:p>
        </p:txBody>
      </p:sp>
      <p:sp>
        <p:nvSpPr>
          <p:cNvPr id="4" name="Date Placeholder 3"/>
          <p:cNvSpPr>
            <a:spLocks noGrp="1"/>
          </p:cNvSpPr>
          <p:nvPr>
            <p:ph type="dt" sz="half" idx="10"/>
          </p:nvPr>
        </p:nvSpPr>
        <p:spPr/>
        <p:txBody>
          <a:bodyPr/>
          <a:lstStyle>
            <a:lvl1pPr>
              <a:defRPr>
                <a:solidFill>
                  <a:schemeClr val="accent1"/>
                </a:solidFill>
              </a:defRPr>
            </a:lvl1pPr>
          </a:lstStyle>
          <a:p>
            <a:fld id="{FD4A59D3-A23E-423B-A57E-21441BDA274E}" type="datetime1">
              <a:rPr lang="en-IE" smtClean="0"/>
              <a:t>23/01/2023</a:t>
            </a:fld>
            <a:endParaRPr lang="en-IE" dirty="0"/>
          </a:p>
        </p:txBody>
      </p:sp>
      <p:sp>
        <p:nvSpPr>
          <p:cNvPr id="5" name="Footer Placeholder 4"/>
          <p:cNvSpPr>
            <a:spLocks noGrp="1"/>
          </p:cNvSpPr>
          <p:nvPr>
            <p:ph type="ftr" sz="quarter" idx="11"/>
          </p:nvPr>
        </p:nvSpPr>
        <p:spPr>
          <a:xfrm>
            <a:off x="4649391" y="6299790"/>
            <a:ext cx="3351609" cy="365125"/>
          </a:xfrm>
        </p:spPr>
        <p:txBody>
          <a:bodyPr/>
          <a:lstStyle>
            <a:lvl1pPr>
              <a:defRPr>
                <a:solidFill>
                  <a:schemeClr val="bg1"/>
                </a:solidFill>
              </a:defRPr>
            </a:lvl1pPr>
          </a:lstStyle>
          <a:p>
            <a:endParaRPr lang="en-IE" dirty="0"/>
          </a:p>
        </p:txBody>
      </p:sp>
      <p:sp>
        <p:nvSpPr>
          <p:cNvPr id="6" name="Slide Number Placeholder 5"/>
          <p:cNvSpPr>
            <a:spLocks noGrp="1"/>
          </p:cNvSpPr>
          <p:nvPr>
            <p:ph type="sldNum" sz="quarter" idx="12"/>
          </p:nvPr>
        </p:nvSpPr>
        <p:spPr/>
        <p:txBody>
          <a:bodyPr/>
          <a:lstStyle>
            <a:lvl1pPr>
              <a:defRPr>
                <a:solidFill>
                  <a:schemeClr val="accent1"/>
                </a:solidFill>
              </a:defRPr>
            </a:lvl1pPr>
          </a:lstStyle>
          <a:p>
            <a:fld id="{66D7C2A8-3574-48AF-9B9F-6538CE887783}" type="slidenum">
              <a:rPr lang="en-IE" smtClean="0"/>
              <a:pPr/>
              <a:t>‹#›</a:t>
            </a:fld>
            <a:endParaRPr lang="en-IE"/>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79716" y="588921"/>
            <a:ext cx="3742067" cy="1181145"/>
          </a:xfrm>
          <a:prstGeom prst="rect">
            <a:avLst/>
          </a:prstGeom>
          <a:noFill/>
          <a:ln>
            <a:noFill/>
          </a:ln>
        </p:spPr>
      </p:pic>
      <p:pic>
        <p:nvPicPr>
          <p:cNvPr id="9" name="Picture 8"/>
          <p:cNvPicPr>
            <a:picLocks noChangeAspect="1"/>
          </p:cNvPicPr>
          <p:nvPr userDrawn="1"/>
        </p:nvPicPr>
        <p:blipFill rotWithShape="1">
          <a:blip r:embed="rId3">
            <a:biLevel thresh="25000"/>
            <a:extLst>
              <a:ext uri="{28A0092B-C50C-407E-A947-70E740481C1C}">
                <a14:useLocalDpi xmlns:a14="http://schemas.microsoft.com/office/drawing/2010/main" val="0"/>
              </a:ext>
            </a:extLst>
          </a:blip>
          <a:srcRect l="11982" t="16649" r="11982" b="16649"/>
          <a:stretch/>
        </p:blipFill>
        <p:spPr>
          <a:xfrm>
            <a:off x="8009558" y="6036468"/>
            <a:ext cx="895570" cy="590090"/>
          </a:xfrm>
          <a:prstGeom prst="rect">
            <a:avLst/>
          </a:prstGeom>
          <a:noFill/>
          <a:ln>
            <a:noFill/>
          </a:ln>
        </p:spPr>
      </p:pic>
    </p:spTree>
    <p:extLst>
      <p:ext uri="{BB962C8B-B14F-4D97-AF65-F5344CB8AC3E}">
        <p14:creationId xmlns:p14="http://schemas.microsoft.com/office/powerpoint/2010/main" val="3177670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4434" y="623888"/>
            <a:ext cx="7855132" cy="569189"/>
          </a:xfrm>
          <a:prstGeom prst="rect">
            <a:avLst/>
          </a:prstGeom>
        </p:spPr>
        <p:txBody>
          <a:bodyPr vert="horz" lIns="0" tIns="45720" rIns="0" bIns="45720" rtlCol="0" anchor="t" anchorCtr="0">
            <a:noAutofit/>
          </a:bodyPr>
          <a:lstStyle/>
          <a:p>
            <a:r>
              <a:rPr lang="en-US" dirty="0"/>
              <a:t>Click to edit Master title style</a:t>
            </a:r>
            <a:endParaRPr lang="en-IE" dirty="0"/>
          </a:p>
        </p:txBody>
      </p:sp>
      <p:sp>
        <p:nvSpPr>
          <p:cNvPr id="3" name="Text Placeholder 2"/>
          <p:cNvSpPr>
            <a:spLocks noGrp="1"/>
          </p:cNvSpPr>
          <p:nvPr>
            <p:ph type="body" idx="1"/>
          </p:nvPr>
        </p:nvSpPr>
        <p:spPr>
          <a:xfrm>
            <a:off x="644433" y="1521152"/>
            <a:ext cx="7863839" cy="4655812"/>
          </a:xfrm>
          <a:prstGeom prst="rect">
            <a:avLst/>
          </a:prstGeom>
        </p:spPr>
        <p:txBody>
          <a:bodyPr vert="horz" lIns="0" tIns="45720" rIns="0" bIns="45720" rtlCol="0">
            <a:noAutofit/>
          </a:bodyPr>
          <a:lstStyle/>
          <a:p>
            <a:pPr lvl="0"/>
            <a:r>
              <a:rPr lang="en-US" dirty="0"/>
              <a:t>Bullet Tier 1: </a:t>
            </a:r>
            <a:r>
              <a:rPr lang="en-US" dirty="0" err="1"/>
              <a:t>Lorum</a:t>
            </a:r>
            <a:r>
              <a:rPr lang="en-US" dirty="0"/>
              <a:t> Ipsum </a:t>
            </a:r>
            <a:r>
              <a:rPr lang="en-US" dirty="0" err="1"/>
              <a:t>lluptatem</a:t>
            </a:r>
            <a:r>
              <a:rPr lang="en-US" dirty="0"/>
              <a:t> qui </a:t>
            </a:r>
            <a:r>
              <a:rPr lang="en-US" dirty="0" err="1"/>
              <a:t>rectas</a:t>
            </a:r>
            <a:r>
              <a:rPr lang="en-US" dirty="0"/>
              <a:t> event, </a:t>
            </a:r>
            <a:r>
              <a:rPr lang="en-US" dirty="0" err="1"/>
              <a:t>conseni</a:t>
            </a:r>
            <a:r>
              <a:rPr lang="en-US" dirty="0"/>
              <a:t> </a:t>
            </a:r>
            <a:r>
              <a:rPr lang="en-US" dirty="0" err="1"/>
              <a:t>maximi</a:t>
            </a:r>
            <a:r>
              <a:rPr lang="en-US" dirty="0"/>
              <a:t>, quo </a:t>
            </a:r>
            <a:r>
              <a:rPr lang="en-US" dirty="0" err="1"/>
              <a:t>iur</a:t>
            </a:r>
            <a:r>
              <a:rPr lang="en-US" dirty="0"/>
              <a:t> </a:t>
            </a:r>
            <a:r>
              <a:rPr lang="en-US" dirty="0" err="1"/>
              <a:t>suntionse</a:t>
            </a:r>
            <a:r>
              <a:rPr lang="en-US" dirty="0"/>
              <a:t> </a:t>
            </a:r>
            <a:r>
              <a:rPr lang="en-US" dirty="0" err="1"/>
              <a:t>pos</a:t>
            </a:r>
            <a:r>
              <a:rPr lang="en-US" dirty="0"/>
              <a:t> estrum,</a:t>
            </a:r>
          </a:p>
          <a:p>
            <a:pPr lvl="0"/>
            <a:r>
              <a:rPr lang="en-US" dirty="0"/>
              <a:t>Bullet Tier 1: </a:t>
            </a:r>
            <a:r>
              <a:rPr lang="en-US" dirty="0" err="1"/>
              <a:t>Lorum</a:t>
            </a:r>
            <a:r>
              <a:rPr lang="en-US" dirty="0"/>
              <a:t> Ipsum </a:t>
            </a:r>
            <a:r>
              <a:rPr lang="en-US" dirty="0" err="1"/>
              <a:t>lluptatem</a:t>
            </a:r>
            <a:r>
              <a:rPr lang="en-US" dirty="0"/>
              <a:t> qui </a:t>
            </a:r>
            <a:r>
              <a:rPr lang="en-US" dirty="0" err="1"/>
              <a:t>rectas</a:t>
            </a:r>
            <a:r>
              <a:rPr lang="en-US" dirty="0"/>
              <a:t> event, </a:t>
            </a:r>
            <a:r>
              <a:rPr lang="en-US" dirty="0" err="1"/>
              <a:t>conseni</a:t>
            </a:r>
            <a:r>
              <a:rPr lang="en-US" dirty="0"/>
              <a:t> </a:t>
            </a:r>
            <a:r>
              <a:rPr lang="en-US" dirty="0" err="1"/>
              <a:t>maximi</a:t>
            </a:r>
            <a:r>
              <a:rPr lang="en-US" dirty="0"/>
              <a:t>, quo </a:t>
            </a:r>
            <a:r>
              <a:rPr lang="en-US" dirty="0" err="1"/>
              <a:t>iur</a:t>
            </a:r>
            <a:r>
              <a:rPr lang="en-US" dirty="0"/>
              <a:t> </a:t>
            </a:r>
            <a:r>
              <a:rPr lang="en-US" dirty="0" err="1"/>
              <a:t>suntionse</a:t>
            </a:r>
            <a:r>
              <a:rPr lang="en-US" dirty="0"/>
              <a:t> </a:t>
            </a:r>
            <a:r>
              <a:rPr lang="en-US" dirty="0" err="1"/>
              <a:t>pos</a:t>
            </a:r>
            <a:r>
              <a:rPr lang="en-US" dirty="0"/>
              <a:t> estrum,</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644434" y="6375990"/>
            <a:ext cx="1060515" cy="365125"/>
          </a:xfrm>
          <a:prstGeom prst="rect">
            <a:avLst/>
          </a:prstGeom>
        </p:spPr>
        <p:txBody>
          <a:bodyPr vert="horz" lIns="0" tIns="45720" rIns="91440" bIns="45720" rtlCol="0" anchor="ctr"/>
          <a:lstStyle>
            <a:lvl1pPr algn="l">
              <a:defRPr sz="1000">
                <a:solidFill>
                  <a:schemeClr val="accent2"/>
                </a:solidFill>
              </a:defRPr>
            </a:lvl1pPr>
          </a:lstStyle>
          <a:p>
            <a:fld id="{DA7AED28-0B08-47A7-8F15-DB7EC2284E0F}" type="datetime1">
              <a:rPr lang="en-IE" smtClean="0"/>
              <a:t>23/01/2023</a:t>
            </a:fld>
            <a:endParaRPr lang="en-IE" dirty="0"/>
          </a:p>
        </p:txBody>
      </p:sp>
      <p:sp>
        <p:nvSpPr>
          <p:cNvPr id="5" name="Footer Placeholder 4"/>
          <p:cNvSpPr>
            <a:spLocks noGrp="1"/>
          </p:cNvSpPr>
          <p:nvPr>
            <p:ph type="ftr" sz="quarter" idx="3"/>
          </p:nvPr>
        </p:nvSpPr>
        <p:spPr>
          <a:xfrm>
            <a:off x="1704949" y="6375990"/>
            <a:ext cx="4650131" cy="365125"/>
          </a:xfrm>
          <a:prstGeom prst="rect">
            <a:avLst/>
          </a:prstGeom>
        </p:spPr>
        <p:txBody>
          <a:bodyPr vert="horz" lIns="91440" tIns="45720" rIns="91440" bIns="45720" rtlCol="0" anchor="ctr"/>
          <a:lstStyle>
            <a:lvl1pPr algn="ctr">
              <a:defRPr sz="1000">
                <a:solidFill>
                  <a:schemeClr val="accent2"/>
                </a:solidFill>
              </a:defRPr>
            </a:lvl1pPr>
          </a:lstStyle>
          <a:p>
            <a:endParaRPr lang="en-IE" dirty="0"/>
          </a:p>
        </p:txBody>
      </p:sp>
      <p:sp>
        <p:nvSpPr>
          <p:cNvPr id="6" name="Slide Number Placeholder 5"/>
          <p:cNvSpPr>
            <a:spLocks noGrp="1"/>
          </p:cNvSpPr>
          <p:nvPr>
            <p:ph type="sldNum" sz="quarter" idx="4"/>
          </p:nvPr>
        </p:nvSpPr>
        <p:spPr>
          <a:xfrm>
            <a:off x="0" y="6375990"/>
            <a:ext cx="571500" cy="365125"/>
          </a:xfrm>
          <a:prstGeom prst="rect">
            <a:avLst/>
          </a:prstGeom>
        </p:spPr>
        <p:txBody>
          <a:bodyPr vert="horz" lIns="91440" tIns="45720" rIns="91440" bIns="45720" rtlCol="0" anchor="ctr"/>
          <a:lstStyle>
            <a:lvl1pPr algn="ctr">
              <a:defRPr sz="1000">
                <a:solidFill>
                  <a:schemeClr val="accent2"/>
                </a:solidFill>
              </a:defRPr>
            </a:lvl1pPr>
          </a:lstStyle>
          <a:p>
            <a:fld id="{66D7C2A8-3574-48AF-9B9F-6538CE887783}" type="slidenum">
              <a:rPr lang="en-IE" smtClean="0"/>
              <a:pPr/>
              <a:t>‹#›</a:t>
            </a:fld>
            <a:endParaRPr lang="en-IE" dirty="0"/>
          </a:p>
        </p:txBody>
      </p:sp>
      <p:pic>
        <p:nvPicPr>
          <p:cNvPr id="8" name="Picture 7"/>
          <p:cNvPicPr>
            <a:picLocks noChangeAspect="1"/>
          </p:cNvPicPr>
          <p:nvPr userDrawn="1"/>
        </p:nvPicPr>
        <p:blipFill rotWithShape="1">
          <a:blip r:embed="rId23">
            <a:extLst>
              <a:ext uri="{28A0092B-C50C-407E-A947-70E740481C1C}">
                <a14:useLocalDpi xmlns:a14="http://schemas.microsoft.com/office/drawing/2010/main" val="0"/>
              </a:ext>
            </a:extLst>
          </a:blip>
          <a:srcRect l="11982" t="16649" r="11982" b="16649"/>
          <a:stretch/>
        </p:blipFill>
        <p:spPr>
          <a:xfrm>
            <a:off x="8008621" y="6042659"/>
            <a:ext cx="891540" cy="569191"/>
          </a:xfrm>
          <a:prstGeom prst="rect">
            <a:avLst/>
          </a:prstGeom>
          <a:noFill/>
          <a:ln>
            <a:noFill/>
          </a:ln>
        </p:spPr>
      </p:pic>
      <p:cxnSp>
        <p:nvCxnSpPr>
          <p:cNvPr id="10" name="Straight Connector 9"/>
          <p:cNvCxnSpPr/>
          <p:nvPr userDrawn="1"/>
        </p:nvCxnSpPr>
        <p:spPr>
          <a:xfrm>
            <a:off x="644434" y="562519"/>
            <a:ext cx="7863840" cy="0"/>
          </a:xfrm>
          <a:prstGeom prst="line">
            <a:avLst/>
          </a:prstGeom>
          <a:ln w="254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188668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50" r:id="rId5"/>
    <p:sldLayoutId id="2147483673" r:id="rId6"/>
    <p:sldLayoutId id="2147483651" r:id="rId7"/>
    <p:sldLayoutId id="2147483664" r:id="rId8"/>
    <p:sldLayoutId id="2147483665" r:id="rId9"/>
    <p:sldLayoutId id="2147483671" r:id="rId10"/>
    <p:sldLayoutId id="2147483652" r:id="rId11"/>
    <p:sldLayoutId id="2147483653" r:id="rId12"/>
    <p:sldLayoutId id="2147483654" r:id="rId13"/>
    <p:sldLayoutId id="2147483655" r:id="rId14"/>
    <p:sldLayoutId id="2147483666" r:id="rId15"/>
    <p:sldLayoutId id="2147483667" r:id="rId16"/>
    <p:sldLayoutId id="2147483668" r:id="rId17"/>
    <p:sldLayoutId id="2147483669" r:id="rId18"/>
    <p:sldLayoutId id="2147483670" r:id="rId19"/>
    <p:sldLayoutId id="2147483672" r:id="rId20"/>
    <p:sldLayoutId id="2147483674" r:id="rId21"/>
  </p:sldLayoutIdLst>
  <p:hf hdr="0" ftr="0" dt="0"/>
  <p:txStyles>
    <p:titleStyle>
      <a:lvl1pPr algn="l" defTabSz="685800" rtl="0" eaLnBrk="1" latinLnBrk="0" hangingPunct="1">
        <a:lnSpc>
          <a:spcPct val="90000"/>
        </a:lnSpc>
        <a:spcBef>
          <a:spcPct val="0"/>
        </a:spcBef>
        <a:buNone/>
        <a:defRPr sz="3200" b="1" kern="1200">
          <a:solidFill>
            <a:schemeClr val="accent1"/>
          </a:solidFill>
          <a:latin typeface="+mj-lt"/>
          <a:ea typeface="+mj-ea"/>
          <a:cs typeface="+mj-cs"/>
        </a:defRPr>
      </a:lvl1pPr>
    </p:titleStyle>
    <p:bodyStyle>
      <a:lvl1pPr marL="236538" indent="-236538" algn="l" defTabSz="685800" rtl="0" eaLnBrk="1" latinLnBrk="0" hangingPunct="1">
        <a:lnSpc>
          <a:spcPct val="90000"/>
        </a:lnSpc>
        <a:spcBef>
          <a:spcPts val="1200"/>
        </a:spcBef>
        <a:buClr>
          <a:schemeClr val="accent2"/>
        </a:buClr>
        <a:buFont typeface="Arial" panose="020B0604020202020204" pitchFamily="34" charset="0"/>
        <a:buChar char="•"/>
        <a:defRPr sz="1800" kern="1200">
          <a:solidFill>
            <a:schemeClr val="tx2"/>
          </a:solidFill>
          <a:latin typeface="+mn-lt"/>
          <a:ea typeface="+mn-ea"/>
          <a:cs typeface="+mn-cs"/>
        </a:defRPr>
      </a:lvl1pPr>
      <a:lvl2pPr marL="433388" indent="-204788" algn="l" defTabSz="685800" rtl="0" eaLnBrk="1" latinLnBrk="0" hangingPunct="1">
        <a:lnSpc>
          <a:spcPct val="90000"/>
        </a:lnSpc>
        <a:spcBef>
          <a:spcPts val="1200"/>
        </a:spcBef>
        <a:buClr>
          <a:schemeClr val="accent2"/>
        </a:buClr>
        <a:buFont typeface="Calibri" panose="020F0502020204030204" pitchFamily="34" charset="0"/>
        <a:buChar char="›"/>
        <a:defRPr sz="1800" kern="1200">
          <a:solidFill>
            <a:schemeClr val="tx2"/>
          </a:solidFill>
          <a:latin typeface="+mn-lt"/>
          <a:ea typeface="+mn-ea"/>
          <a:cs typeface="+mn-cs"/>
        </a:defRPr>
      </a:lvl2pPr>
      <a:lvl3pPr marL="595313" indent="-171450" algn="l" defTabSz="685800" rtl="0" eaLnBrk="1" latinLnBrk="0" hangingPunct="1">
        <a:lnSpc>
          <a:spcPct val="90000"/>
        </a:lnSpc>
        <a:spcBef>
          <a:spcPts val="1200"/>
        </a:spcBef>
        <a:buClr>
          <a:schemeClr val="accent2"/>
        </a:buClr>
        <a:buFont typeface="Calibri" panose="020F0502020204030204" pitchFamily="34" charset="0"/>
        <a:buChar char="‒"/>
        <a:defRPr sz="1800" kern="1200">
          <a:solidFill>
            <a:schemeClr val="tx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9160" y="630101"/>
            <a:ext cx="7869114" cy="498475"/>
          </a:xfrm>
          <a:prstGeom prst="rect">
            <a:avLst/>
          </a:prstGeom>
        </p:spPr>
        <p:txBody>
          <a:bodyPr vert="horz" lIns="0" tIns="45720" rIns="0" bIns="45720" rtlCol="0" anchor="t" anchorCtr="0">
            <a:noAutofit/>
          </a:bodyPr>
          <a:lstStyle/>
          <a:p>
            <a:r>
              <a:rPr lang="en-US" dirty="0"/>
              <a:t>Click to edit Master title style</a:t>
            </a:r>
            <a:endParaRPr lang="en-IE" dirty="0"/>
          </a:p>
        </p:txBody>
      </p:sp>
      <p:sp>
        <p:nvSpPr>
          <p:cNvPr id="3" name="Text Placeholder 2"/>
          <p:cNvSpPr>
            <a:spLocks noGrp="1"/>
          </p:cNvSpPr>
          <p:nvPr>
            <p:ph type="body" idx="1"/>
          </p:nvPr>
        </p:nvSpPr>
        <p:spPr>
          <a:xfrm>
            <a:off x="639160" y="2029097"/>
            <a:ext cx="5415955" cy="3938861"/>
          </a:xfrm>
          <a:prstGeom prst="rect">
            <a:avLst/>
          </a:prstGeom>
        </p:spPr>
        <p:txBody>
          <a:bodyPr vert="horz" lIns="0" tIns="45720" rIns="0" bIns="45720" rtlCol="0">
            <a:noAutofit/>
          </a:bodyPr>
          <a:lstStyle/>
          <a:p>
            <a:pPr lvl="0"/>
            <a:r>
              <a:rPr lang="en-US" dirty="0"/>
              <a:t>Bullet Tier 1: </a:t>
            </a:r>
            <a:r>
              <a:rPr lang="en-US" dirty="0" err="1"/>
              <a:t>Lorum</a:t>
            </a:r>
            <a:r>
              <a:rPr lang="en-US" dirty="0"/>
              <a:t> Ipsum </a:t>
            </a:r>
            <a:r>
              <a:rPr lang="en-US" dirty="0" err="1"/>
              <a:t>lluptatem</a:t>
            </a:r>
            <a:r>
              <a:rPr lang="en-US" dirty="0"/>
              <a:t> qui </a:t>
            </a:r>
            <a:r>
              <a:rPr lang="en-US" dirty="0" err="1"/>
              <a:t>rectas</a:t>
            </a:r>
            <a:r>
              <a:rPr lang="en-US" dirty="0"/>
              <a:t> event, </a:t>
            </a:r>
            <a:r>
              <a:rPr lang="en-US" dirty="0" err="1"/>
              <a:t>conseni</a:t>
            </a:r>
            <a:r>
              <a:rPr lang="en-US" dirty="0"/>
              <a:t> </a:t>
            </a:r>
            <a:r>
              <a:rPr lang="en-US" dirty="0" err="1"/>
              <a:t>maximi</a:t>
            </a:r>
            <a:r>
              <a:rPr lang="en-US" dirty="0"/>
              <a:t>, quo </a:t>
            </a:r>
            <a:r>
              <a:rPr lang="en-US" dirty="0" err="1"/>
              <a:t>iur</a:t>
            </a:r>
            <a:r>
              <a:rPr lang="en-US" dirty="0"/>
              <a:t> </a:t>
            </a:r>
            <a:r>
              <a:rPr lang="en-US" dirty="0" err="1"/>
              <a:t>suntionse</a:t>
            </a:r>
            <a:r>
              <a:rPr lang="en-US" dirty="0"/>
              <a:t> </a:t>
            </a:r>
            <a:r>
              <a:rPr lang="en-US" dirty="0" err="1"/>
              <a:t>pos</a:t>
            </a:r>
            <a:r>
              <a:rPr lang="en-US" dirty="0"/>
              <a:t> estrum,</a:t>
            </a:r>
          </a:p>
          <a:p>
            <a:pPr lvl="0"/>
            <a:r>
              <a:rPr lang="en-US" dirty="0"/>
              <a:t>Bullet Tier 1: </a:t>
            </a:r>
            <a:r>
              <a:rPr lang="en-US" dirty="0" err="1"/>
              <a:t>Lorum</a:t>
            </a:r>
            <a:r>
              <a:rPr lang="en-US" dirty="0"/>
              <a:t> Ipsum </a:t>
            </a:r>
            <a:r>
              <a:rPr lang="en-US" dirty="0" err="1"/>
              <a:t>lluptatem</a:t>
            </a:r>
            <a:r>
              <a:rPr lang="en-US" dirty="0"/>
              <a:t> qui </a:t>
            </a:r>
            <a:r>
              <a:rPr lang="en-US" dirty="0" err="1"/>
              <a:t>rectas</a:t>
            </a:r>
            <a:r>
              <a:rPr lang="en-US" dirty="0"/>
              <a:t> event, </a:t>
            </a:r>
            <a:r>
              <a:rPr lang="en-US" dirty="0" err="1"/>
              <a:t>conseni</a:t>
            </a:r>
            <a:r>
              <a:rPr lang="en-US" dirty="0"/>
              <a:t> </a:t>
            </a:r>
            <a:r>
              <a:rPr lang="en-US" dirty="0" err="1"/>
              <a:t>maximi</a:t>
            </a:r>
            <a:r>
              <a:rPr lang="en-US" dirty="0"/>
              <a:t>, quo </a:t>
            </a:r>
            <a:r>
              <a:rPr lang="en-US" dirty="0" err="1"/>
              <a:t>iur</a:t>
            </a:r>
            <a:r>
              <a:rPr lang="en-US" dirty="0"/>
              <a:t> </a:t>
            </a:r>
            <a:r>
              <a:rPr lang="en-US" dirty="0" err="1"/>
              <a:t>suntionse</a:t>
            </a:r>
            <a:r>
              <a:rPr lang="en-US" dirty="0"/>
              <a:t> </a:t>
            </a:r>
            <a:r>
              <a:rPr lang="en-US" dirty="0" err="1"/>
              <a:t>pos</a:t>
            </a:r>
            <a:r>
              <a:rPr lang="en-US" dirty="0"/>
              <a:t> estrum,</a:t>
            </a:r>
          </a:p>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639160" y="6378167"/>
            <a:ext cx="895052" cy="365125"/>
          </a:xfrm>
          <a:prstGeom prst="rect">
            <a:avLst/>
          </a:prstGeom>
        </p:spPr>
        <p:txBody>
          <a:bodyPr vert="horz" lIns="0" tIns="45720" rIns="91440" bIns="45720" rtlCol="0" anchor="ctr"/>
          <a:lstStyle>
            <a:lvl1pPr algn="l">
              <a:defRPr sz="1000">
                <a:solidFill>
                  <a:schemeClr val="accent2"/>
                </a:solidFill>
              </a:defRPr>
            </a:lvl1pPr>
          </a:lstStyle>
          <a:p>
            <a:fld id="{12D8DF40-2290-4A00-B682-ED69BE8F1DB8}" type="datetime1">
              <a:rPr lang="en-IE" smtClean="0"/>
              <a:t>23/01/2023</a:t>
            </a:fld>
            <a:endParaRPr lang="en-IE" dirty="0"/>
          </a:p>
        </p:txBody>
      </p:sp>
      <p:sp>
        <p:nvSpPr>
          <p:cNvPr id="5" name="Footer Placeholder 4"/>
          <p:cNvSpPr>
            <a:spLocks noGrp="1"/>
          </p:cNvSpPr>
          <p:nvPr>
            <p:ph type="ftr" sz="quarter" idx="3"/>
          </p:nvPr>
        </p:nvSpPr>
        <p:spPr>
          <a:xfrm>
            <a:off x="1534212" y="6378167"/>
            <a:ext cx="5775300" cy="365125"/>
          </a:xfrm>
          <a:prstGeom prst="rect">
            <a:avLst/>
          </a:prstGeom>
        </p:spPr>
        <p:txBody>
          <a:bodyPr vert="horz" lIns="91440" tIns="45720" rIns="91440" bIns="45720" rtlCol="0" anchor="ctr"/>
          <a:lstStyle>
            <a:lvl1pPr algn="ctr">
              <a:defRPr sz="1000">
                <a:solidFill>
                  <a:schemeClr val="accent2"/>
                </a:solidFill>
              </a:defRPr>
            </a:lvl1pPr>
          </a:lstStyle>
          <a:p>
            <a:endParaRPr lang="en-IE" dirty="0"/>
          </a:p>
        </p:txBody>
      </p:sp>
      <p:sp>
        <p:nvSpPr>
          <p:cNvPr id="6" name="Slide Number Placeholder 5"/>
          <p:cNvSpPr>
            <a:spLocks noGrp="1"/>
          </p:cNvSpPr>
          <p:nvPr>
            <p:ph type="sldNum" sz="quarter" idx="4"/>
          </p:nvPr>
        </p:nvSpPr>
        <p:spPr>
          <a:xfrm>
            <a:off x="0" y="6378167"/>
            <a:ext cx="547688" cy="365125"/>
          </a:xfrm>
          <a:prstGeom prst="rect">
            <a:avLst/>
          </a:prstGeom>
        </p:spPr>
        <p:txBody>
          <a:bodyPr vert="horz" lIns="91440" tIns="45720" rIns="91440" bIns="45720" rtlCol="0" anchor="ctr"/>
          <a:lstStyle>
            <a:lvl1pPr algn="ctr">
              <a:defRPr sz="1000">
                <a:solidFill>
                  <a:schemeClr val="accent2"/>
                </a:solidFill>
              </a:defRPr>
            </a:lvl1pPr>
          </a:lstStyle>
          <a:p>
            <a:fld id="{66D7C2A8-3574-48AF-9B9F-6538CE887783}" type="slidenum">
              <a:rPr lang="en-IE" smtClean="0"/>
              <a:pPr/>
              <a:t>‹#›</a:t>
            </a:fld>
            <a:endParaRPr lang="en-IE" dirty="0"/>
          </a:p>
        </p:txBody>
      </p:sp>
      <p:cxnSp>
        <p:nvCxnSpPr>
          <p:cNvPr id="10" name="Straight Connector 9"/>
          <p:cNvCxnSpPr/>
          <p:nvPr userDrawn="1"/>
        </p:nvCxnSpPr>
        <p:spPr>
          <a:xfrm>
            <a:off x="639160" y="562520"/>
            <a:ext cx="7869114" cy="0"/>
          </a:xfrm>
          <a:prstGeom prst="line">
            <a:avLst/>
          </a:prstGeom>
          <a:ln w="254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rotWithShape="1">
          <a:blip r:embed="rId9">
            <a:extLst>
              <a:ext uri="{28A0092B-C50C-407E-A947-70E740481C1C}">
                <a14:useLocalDpi xmlns:a14="http://schemas.microsoft.com/office/drawing/2010/main" val="0"/>
              </a:ext>
            </a:extLst>
          </a:blip>
          <a:srcRect l="11982" t="16649" r="11982" b="16649"/>
          <a:stretch/>
        </p:blipFill>
        <p:spPr>
          <a:xfrm>
            <a:off x="8008621" y="6042659"/>
            <a:ext cx="891540" cy="569191"/>
          </a:xfrm>
          <a:prstGeom prst="rect">
            <a:avLst/>
          </a:prstGeom>
          <a:noFill/>
          <a:ln>
            <a:noFill/>
          </a:ln>
        </p:spPr>
      </p:pic>
    </p:spTree>
    <p:extLst>
      <p:ext uri="{BB962C8B-B14F-4D97-AF65-F5344CB8AC3E}">
        <p14:creationId xmlns:p14="http://schemas.microsoft.com/office/powerpoint/2010/main" val="316121146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707" r:id="rId3"/>
    <p:sldLayoutId id="2147483699" r:id="rId4"/>
    <p:sldLayoutId id="2147483700" r:id="rId5"/>
    <p:sldLayoutId id="2147483701" r:id="rId6"/>
    <p:sldLayoutId id="2147483706" r:id="rId7"/>
  </p:sldLayoutIdLst>
  <p:hf hdr="0" ftr="0" dt="0"/>
  <p:txStyles>
    <p:titleStyle>
      <a:lvl1pPr algn="l" defTabSz="685800" rtl="0" eaLnBrk="1" latinLnBrk="0" hangingPunct="1">
        <a:lnSpc>
          <a:spcPct val="90000"/>
        </a:lnSpc>
        <a:spcBef>
          <a:spcPct val="0"/>
        </a:spcBef>
        <a:buNone/>
        <a:defRPr sz="3200" b="1" kern="1200">
          <a:solidFill>
            <a:schemeClr val="accent1"/>
          </a:solidFill>
          <a:latin typeface="+mj-lt"/>
          <a:ea typeface="+mj-ea"/>
          <a:cs typeface="+mj-cs"/>
        </a:defRPr>
      </a:lvl1pPr>
    </p:titleStyle>
    <p:bodyStyle>
      <a:lvl1pPr marL="233363" indent="-233363" algn="l" defTabSz="685800" rtl="0" eaLnBrk="1" latinLnBrk="0" hangingPunct="1">
        <a:lnSpc>
          <a:spcPct val="90000"/>
        </a:lnSpc>
        <a:spcBef>
          <a:spcPts val="900"/>
        </a:spcBef>
        <a:buClr>
          <a:schemeClr val="accent2"/>
        </a:buClr>
        <a:buFont typeface="Arial" panose="020B0604020202020204" pitchFamily="34" charset="0"/>
        <a:buChar char="•"/>
        <a:defRPr sz="1800" kern="1200">
          <a:solidFill>
            <a:schemeClr val="tx2"/>
          </a:solidFill>
          <a:latin typeface="+mn-lt"/>
          <a:ea typeface="+mn-ea"/>
          <a:cs typeface="+mn-cs"/>
        </a:defRPr>
      </a:lvl1pPr>
      <a:lvl2pPr marL="428625" indent="-192088" algn="l" defTabSz="685800" rtl="0" eaLnBrk="1" latinLnBrk="0" hangingPunct="1">
        <a:lnSpc>
          <a:spcPct val="90000"/>
        </a:lnSpc>
        <a:spcBef>
          <a:spcPts val="375"/>
        </a:spcBef>
        <a:buClr>
          <a:schemeClr val="accent2"/>
        </a:buClr>
        <a:buFont typeface="Calibri" panose="020F0502020204030204" pitchFamily="34" charset="0"/>
        <a:buChar char="›"/>
        <a:defRPr sz="1800" kern="1200">
          <a:solidFill>
            <a:schemeClr val="tx2"/>
          </a:solidFill>
          <a:latin typeface="+mn-lt"/>
          <a:ea typeface="+mn-ea"/>
          <a:cs typeface="+mn-cs"/>
        </a:defRPr>
      </a:lvl2pPr>
      <a:lvl3pPr marL="603250" indent="-195263" algn="l" defTabSz="685800" rtl="0" eaLnBrk="1" latinLnBrk="0" hangingPunct="1">
        <a:lnSpc>
          <a:spcPct val="90000"/>
        </a:lnSpc>
        <a:spcBef>
          <a:spcPts val="375"/>
        </a:spcBef>
        <a:buClr>
          <a:schemeClr val="accent2"/>
        </a:buClr>
        <a:buFont typeface="Calibri" panose="020F0502020204030204" pitchFamily="34" charset="0"/>
        <a:buChar char="‒"/>
        <a:defRPr sz="1800" kern="1200">
          <a:solidFill>
            <a:schemeClr val="tx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1" name="Group 4"/>
          <p:cNvGrpSpPr>
            <a:grpSpLocks noChangeAspect="1"/>
          </p:cNvGrpSpPr>
          <p:nvPr userDrawn="1"/>
        </p:nvGrpSpPr>
        <p:grpSpPr bwMode="auto">
          <a:xfrm>
            <a:off x="7585166" y="0"/>
            <a:ext cx="1558834" cy="3787669"/>
            <a:chOff x="2304" y="757"/>
            <a:chExt cx="1154" cy="2804"/>
          </a:xfrm>
          <a:solidFill>
            <a:schemeClr val="accent2"/>
          </a:solidFill>
        </p:grpSpPr>
        <p:sp>
          <p:nvSpPr>
            <p:cNvPr id="17" name="Freeform 5"/>
            <p:cNvSpPr>
              <a:spLocks/>
            </p:cNvSpPr>
            <p:nvPr userDrawn="1"/>
          </p:nvSpPr>
          <p:spPr bwMode="auto">
            <a:xfrm>
              <a:off x="2304" y="757"/>
              <a:ext cx="1154" cy="474"/>
            </a:xfrm>
            <a:custGeom>
              <a:avLst/>
              <a:gdLst>
                <a:gd name="T0" fmla="*/ 166 w 485"/>
                <a:gd name="T1" fmla="*/ 142 h 200"/>
                <a:gd name="T2" fmla="*/ 485 w 485"/>
                <a:gd name="T3" fmla="*/ 176 h 200"/>
                <a:gd name="T4" fmla="*/ 485 w 485"/>
                <a:gd name="T5" fmla="*/ 0 h 200"/>
                <a:gd name="T6" fmla="*/ 0 w 485"/>
                <a:gd name="T7" fmla="*/ 0 h 200"/>
                <a:gd name="T8" fmla="*/ 166 w 485"/>
                <a:gd name="T9" fmla="*/ 142 h 200"/>
              </a:gdLst>
              <a:ahLst/>
              <a:cxnLst>
                <a:cxn ang="0">
                  <a:pos x="T0" y="T1"/>
                </a:cxn>
                <a:cxn ang="0">
                  <a:pos x="T2" y="T3"/>
                </a:cxn>
                <a:cxn ang="0">
                  <a:pos x="T4" y="T5"/>
                </a:cxn>
                <a:cxn ang="0">
                  <a:pos x="T6" y="T7"/>
                </a:cxn>
                <a:cxn ang="0">
                  <a:pos x="T8" y="T9"/>
                </a:cxn>
              </a:cxnLst>
              <a:rect l="0" t="0" r="r" b="b"/>
              <a:pathLst>
                <a:path w="485" h="200">
                  <a:moveTo>
                    <a:pt x="166" y="142"/>
                  </a:moveTo>
                  <a:cubicBezTo>
                    <a:pt x="266" y="188"/>
                    <a:pt x="372" y="200"/>
                    <a:pt x="485" y="176"/>
                  </a:cubicBezTo>
                  <a:cubicBezTo>
                    <a:pt x="485" y="0"/>
                    <a:pt x="485" y="0"/>
                    <a:pt x="485" y="0"/>
                  </a:cubicBezTo>
                  <a:cubicBezTo>
                    <a:pt x="0" y="0"/>
                    <a:pt x="0" y="0"/>
                    <a:pt x="0" y="0"/>
                  </a:cubicBezTo>
                  <a:cubicBezTo>
                    <a:pt x="42" y="62"/>
                    <a:pt x="98" y="110"/>
                    <a:pt x="166" y="14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sp>
          <p:nvSpPr>
            <p:cNvPr id="18" name="Freeform 6"/>
            <p:cNvSpPr>
              <a:spLocks/>
            </p:cNvSpPr>
            <p:nvPr userDrawn="1"/>
          </p:nvSpPr>
          <p:spPr bwMode="auto">
            <a:xfrm>
              <a:off x="2675" y="1565"/>
              <a:ext cx="783" cy="1996"/>
            </a:xfrm>
            <a:custGeom>
              <a:avLst/>
              <a:gdLst>
                <a:gd name="T0" fmla="*/ 329 w 329"/>
                <a:gd name="T1" fmla="*/ 0 h 843"/>
                <a:gd name="T2" fmla="*/ 65 w 329"/>
                <a:gd name="T3" fmla="*/ 541 h 843"/>
                <a:gd name="T4" fmla="*/ 329 w 329"/>
                <a:gd name="T5" fmla="*/ 843 h 843"/>
                <a:gd name="T6" fmla="*/ 329 w 329"/>
                <a:gd name="T7" fmla="*/ 0 h 843"/>
              </a:gdLst>
              <a:ahLst/>
              <a:cxnLst>
                <a:cxn ang="0">
                  <a:pos x="T0" y="T1"/>
                </a:cxn>
                <a:cxn ang="0">
                  <a:pos x="T2" y="T3"/>
                </a:cxn>
                <a:cxn ang="0">
                  <a:pos x="T4" y="T5"/>
                </a:cxn>
                <a:cxn ang="0">
                  <a:pos x="T6" y="T7"/>
                </a:cxn>
              </a:cxnLst>
              <a:rect l="0" t="0" r="r" b="b"/>
              <a:pathLst>
                <a:path w="329" h="843">
                  <a:moveTo>
                    <a:pt x="329" y="0"/>
                  </a:moveTo>
                  <a:cubicBezTo>
                    <a:pt x="118" y="96"/>
                    <a:pt x="0" y="318"/>
                    <a:pt x="65" y="541"/>
                  </a:cubicBezTo>
                  <a:cubicBezTo>
                    <a:pt x="105" y="679"/>
                    <a:pt x="196" y="791"/>
                    <a:pt x="329" y="843"/>
                  </a:cubicBezTo>
                  <a:lnTo>
                    <a:pt x="329"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E"/>
            </a:p>
          </p:txBody>
        </p:sp>
      </p:grpSp>
      <p:sp>
        <p:nvSpPr>
          <p:cNvPr id="2" name="Title Placeholder 1"/>
          <p:cNvSpPr>
            <a:spLocks noGrp="1"/>
          </p:cNvSpPr>
          <p:nvPr>
            <p:ph type="title"/>
          </p:nvPr>
        </p:nvSpPr>
        <p:spPr>
          <a:xfrm>
            <a:off x="656577" y="673644"/>
            <a:ext cx="6083857" cy="417810"/>
          </a:xfrm>
          <a:prstGeom prst="rect">
            <a:avLst/>
          </a:prstGeom>
        </p:spPr>
        <p:txBody>
          <a:bodyPr vert="horz" lIns="0" tIns="45720" rIns="0" bIns="45720" rtlCol="0" anchor="t" anchorCtr="0">
            <a:noAutofit/>
          </a:bodyPr>
          <a:lstStyle/>
          <a:p>
            <a:r>
              <a:rPr lang="en-US" dirty="0"/>
              <a:t>Project objectives Click to edit Master title style</a:t>
            </a:r>
            <a:endParaRPr lang="en-IE" dirty="0"/>
          </a:p>
        </p:txBody>
      </p:sp>
      <p:sp>
        <p:nvSpPr>
          <p:cNvPr id="3" name="Text Placeholder 2"/>
          <p:cNvSpPr>
            <a:spLocks noGrp="1"/>
          </p:cNvSpPr>
          <p:nvPr>
            <p:ph type="body" idx="1"/>
          </p:nvPr>
        </p:nvSpPr>
        <p:spPr>
          <a:xfrm>
            <a:off x="656577" y="1672046"/>
            <a:ext cx="5020789" cy="4295911"/>
          </a:xfrm>
          <a:prstGeom prst="rect">
            <a:avLst/>
          </a:prstGeom>
        </p:spPr>
        <p:txBody>
          <a:bodyPr vert="horz" lIns="0" tIns="45720" rIns="0" bIns="45720" rtlCol="0">
            <a:noAutofit/>
          </a:bodyPr>
          <a:lstStyle/>
          <a:p>
            <a:pPr lvl="0"/>
            <a:r>
              <a:rPr lang="en-US" dirty="0"/>
              <a:t>Bullet Tier 1: </a:t>
            </a:r>
            <a:r>
              <a:rPr lang="en-US" dirty="0" err="1"/>
              <a:t>Lorum</a:t>
            </a:r>
            <a:r>
              <a:rPr lang="en-US" dirty="0"/>
              <a:t> Ipsum </a:t>
            </a:r>
            <a:r>
              <a:rPr lang="en-US" dirty="0" err="1"/>
              <a:t>lluptatem</a:t>
            </a:r>
            <a:r>
              <a:rPr lang="en-US" dirty="0"/>
              <a:t> qui </a:t>
            </a:r>
            <a:r>
              <a:rPr lang="en-US" dirty="0" err="1"/>
              <a:t>rectas</a:t>
            </a:r>
            <a:r>
              <a:rPr lang="en-US" dirty="0"/>
              <a:t> event, </a:t>
            </a:r>
            <a:r>
              <a:rPr lang="en-US" dirty="0" err="1"/>
              <a:t>conseni</a:t>
            </a:r>
            <a:r>
              <a:rPr lang="en-US" dirty="0"/>
              <a:t> </a:t>
            </a:r>
            <a:r>
              <a:rPr lang="en-US" dirty="0" err="1"/>
              <a:t>maximi</a:t>
            </a:r>
            <a:r>
              <a:rPr lang="en-US" dirty="0"/>
              <a:t>, quo </a:t>
            </a:r>
            <a:r>
              <a:rPr lang="en-US" dirty="0" err="1"/>
              <a:t>iur</a:t>
            </a:r>
            <a:r>
              <a:rPr lang="en-US" dirty="0"/>
              <a:t> </a:t>
            </a:r>
            <a:r>
              <a:rPr lang="en-US" dirty="0" err="1"/>
              <a:t>suntionse</a:t>
            </a:r>
            <a:r>
              <a:rPr lang="en-US" dirty="0"/>
              <a:t> </a:t>
            </a:r>
            <a:r>
              <a:rPr lang="en-US" dirty="0" err="1"/>
              <a:t>pos</a:t>
            </a:r>
            <a:r>
              <a:rPr lang="en-US" dirty="0"/>
              <a:t> estrum,</a:t>
            </a:r>
          </a:p>
          <a:p>
            <a:pPr lvl="0"/>
            <a:r>
              <a:rPr lang="en-US" dirty="0"/>
              <a:t>Bullet Tier 1: </a:t>
            </a:r>
            <a:r>
              <a:rPr lang="en-US" dirty="0" err="1"/>
              <a:t>Lorum</a:t>
            </a:r>
            <a:r>
              <a:rPr lang="en-US" dirty="0"/>
              <a:t> Ipsum </a:t>
            </a:r>
            <a:r>
              <a:rPr lang="en-US" dirty="0" err="1"/>
              <a:t>lluptatem</a:t>
            </a:r>
            <a:r>
              <a:rPr lang="en-US" dirty="0"/>
              <a:t> qui </a:t>
            </a:r>
            <a:r>
              <a:rPr lang="en-US" dirty="0" err="1"/>
              <a:t>rectas</a:t>
            </a:r>
            <a:r>
              <a:rPr lang="en-US" dirty="0"/>
              <a:t> event, </a:t>
            </a:r>
            <a:r>
              <a:rPr lang="en-US" dirty="0" err="1"/>
              <a:t>conseni</a:t>
            </a:r>
            <a:r>
              <a:rPr lang="en-US" dirty="0"/>
              <a:t> </a:t>
            </a:r>
            <a:r>
              <a:rPr lang="en-US" dirty="0" err="1"/>
              <a:t>maximi</a:t>
            </a:r>
            <a:r>
              <a:rPr lang="en-US" dirty="0"/>
              <a:t>, quo </a:t>
            </a:r>
            <a:r>
              <a:rPr lang="en-US" dirty="0" err="1"/>
              <a:t>iur</a:t>
            </a:r>
            <a:r>
              <a:rPr lang="en-US" dirty="0"/>
              <a:t> </a:t>
            </a:r>
            <a:r>
              <a:rPr lang="en-US" dirty="0" err="1"/>
              <a:t>suntionse</a:t>
            </a:r>
            <a:r>
              <a:rPr lang="en-US" dirty="0"/>
              <a:t> </a:t>
            </a:r>
            <a:r>
              <a:rPr lang="en-US" dirty="0" err="1"/>
              <a:t>pos</a:t>
            </a:r>
            <a:r>
              <a:rPr lang="en-US" dirty="0"/>
              <a:t> estrum,</a:t>
            </a:r>
          </a:p>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656577" y="6368370"/>
            <a:ext cx="877635" cy="365125"/>
          </a:xfrm>
          <a:prstGeom prst="rect">
            <a:avLst/>
          </a:prstGeom>
        </p:spPr>
        <p:txBody>
          <a:bodyPr vert="horz" lIns="0" tIns="45720" rIns="91440" bIns="45720" rtlCol="0" anchor="ctr"/>
          <a:lstStyle>
            <a:lvl1pPr algn="l">
              <a:defRPr sz="1000">
                <a:solidFill>
                  <a:schemeClr val="accent2"/>
                </a:solidFill>
              </a:defRPr>
            </a:lvl1pPr>
          </a:lstStyle>
          <a:p>
            <a:fld id="{FB3E13F3-D491-4FFB-BDE1-D6668AE84AA4}" type="datetime1">
              <a:rPr lang="en-IE" smtClean="0"/>
              <a:t>23/01/2023</a:t>
            </a:fld>
            <a:endParaRPr lang="en-IE" dirty="0"/>
          </a:p>
        </p:txBody>
      </p:sp>
      <p:sp>
        <p:nvSpPr>
          <p:cNvPr id="5" name="Footer Placeholder 4"/>
          <p:cNvSpPr>
            <a:spLocks noGrp="1"/>
          </p:cNvSpPr>
          <p:nvPr>
            <p:ph type="ftr" sz="quarter" idx="3"/>
          </p:nvPr>
        </p:nvSpPr>
        <p:spPr>
          <a:xfrm>
            <a:off x="1534212" y="6368370"/>
            <a:ext cx="5775300" cy="365125"/>
          </a:xfrm>
          <a:prstGeom prst="rect">
            <a:avLst/>
          </a:prstGeom>
        </p:spPr>
        <p:txBody>
          <a:bodyPr vert="horz" lIns="91440" tIns="45720" rIns="91440" bIns="45720" rtlCol="0" anchor="ctr"/>
          <a:lstStyle>
            <a:lvl1pPr algn="ctr">
              <a:defRPr sz="1000">
                <a:solidFill>
                  <a:schemeClr val="accent2"/>
                </a:solidFill>
              </a:defRPr>
            </a:lvl1pPr>
          </a:lstStyle>
          <a:p>
            <a:endParaRPr lang="en-IE" dirty="0"/>
          </a:p>
        </p:txBody>
      </p:sp>
      <p:sp>
        <p:nvSpPr>
          <p:cNvPr id="6" name="Slide Number Placeholder 5"/>
          <p:cNvSpPr>
            <a:spLocks noGrp="1"/>
          </p:cNvSpPr>
          <p:nvPr>
            <p:ph type="sldNum" sz="quarter" idx="4"/>
          </p:nvPr>
        </p:nvSpPr>
        <p:spPr>
          <a:xfrm>
            <a:off x="0" y="6368370"/>
            <a:ext cx="571500" cy="365125"/>
          </a:xfrm>
          <a:prstGeom prst="rect">
            <a:avLst/>
          </a:prstGeom>
        </p:spPr>
        <p:txBody>
          <a:bodyPr vert="horz" lIns="91440" tIns="45720" rIns="91440" bIns="45720" rtlCol="0" anchor="ctr"/>
          <a:lstStyle>
            <a:lvl1pPr algn="ctr">
              <a:defRPr sz="1000">
                <a:solidFill>
                  <a:schemeClr val="accent2"/>
                </a:solidFill>
              </a:defRPr>
            </a:lvl1pPr>
          </a:lstStyle>
          <a:p>
            <a:fld id="{66D7C2A8-3574-48AF-9B9F-6538CE887783}" type="slidenum">
              <a:rPr lang="en-IE" smtClean="0"/>
              <a:pPr/>
              <a:t>‹#›</a:t>
            </a:fld>
            <a:endParaRPr lang="en-IE" dirty="0"/>
          </a:p>
        </p:txBody>
      </p:sp>
      <p:cxnSp>
        <p:nvCxnSpPr>
          <p:cNvPr id="10" name="Straight Connector 9"/>
          <p:cNvCxnSpPr/>
          <p:nvPr userDrawn="1"/>
        </p:nvCxnSpPr>
        <p:spPr>
          <a:xfrm>
            <a:off x="656577" y="562519"/>
            <a:ext cx="6083857" cy="0"/>
          </a:xfrm>
          <a:prstGeom prst="line">
            <a:avLst/>
          </a:prstGeom>
          <a:ln w="254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rotWithShape="1">
          <a:blip r:embed="rId6">
            <a:extLst>
              <a:ext uri="{28A0092B-C50C-407E-A947-70E740481C1C}">
                <a14:useLocalDpi xmlns:a14="http://schemas.microsoft.com/office/drawing/2010/main" val="0"/>
              </a:ext>
            </a:extLst>
          </a:blip>
          <a:srcRect l="11982" t="16649" r="11982" b="16649"/>
          <a:stretch/>
        </p:blipFill>
        <p:spPr>
          <a:xfrm>
            <a:off x="8008621" y="6042659"/>
            <a:ext cx="891540" cy="569191"/>
          </a:xfrm>
          <a:prstGeom prst="rect">
            <a:avLst/>
          </a:prstGeom>
          <a:noFill/>
          <a:ln>
            <a:noFill/>
          </a:ln>
        </p:spPr>
      </p:pic>
    </p:spTree>
    <p:extLst>
      <p:ext uri="{BB962C8B-B14F-4D97-AF65-F5344CB8AC3E}">
        <p14:creationId xmlns:p14="http://schemas.microsoft.com/office/powerpoint/2010/main" val="137833872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7" r:id="rId3"/>
    <p:sldLayoutId id="2147483688" r:id="rId4"/>
  </p:sldLayoutIdLst>
  <p:hf hdr="0" ftr="0" dt="0"/>
  <p:txStyles>
    <p:titleStyle>
      <a:lvl1pPr algn="l" defTabSz="685800" rtl="0" eaLnBrk="1" latinLnBrk="0" hangingPunct="1">
        <a:lnSpc>
          <a:spcPct val="90000"/>
        </a:lnSpc>
        <a:spcBef>
          <a:spcPct val="0"/>
        </a:spcBef>
        <a:buNone/>
        <a:defRPr sz="2475" b="1" kern="1200">
          <a:solidFill>
            <a:schemeClr val="accent1"/>
          </a:solidFill>
          <a:latin typeface="+mj-lt"/>
          <a:ea typeface="+mj-ea"/>
          <a:cs typeface="+mj-cs"/>
        </a:defRPr>
      </a:lvl1pPr>
    </p:titleStyle>
    <p:bodyStyle>
      <a:lvl1pPr marL="228600" indent="-228600" algn="l" defTabSz="685800" rtl="0" eaLnBrk="1" latinLnBrk="0" hangingPunct="1">
        <a:lnSpc>
          <a:spcPct val="90000"/>
        </a:lnSpc>
        <a:spcBef>
          <a:spcPts val="1200"/>
        </a:spcBef>
        <a:buClr>
          <a:schemeClr val="accent2"/>
        </a:buClr>
        <a:buFont typeface="Arial" panose="020B0604020202020204" pitchFamily="34" charset="0"/>
        <a:buChar char="•"/>
        <a:defRPr sz="1800" kern="1200">
          <a:solidFill>
            <a:schemeClr val="tx2"/>
          </a:solidFill>
          <a:latin typeface="+mn-lt"/>
          <a:ea typeface="+mn-ea"/>
          <a:cs typeface="+mn-cs"/>
        </a:defRPr>
      </a:lvl1pPr>
      <a:lvl2pPr marL="414338" indent="-196850" algn="l" defTabSz="685800" rtl="0" eaLnBrk="1" latinLnBrk="0" hangingPunct="1">
        <a:lnSpc>
          <a:spcPct val="90000"/>
        </a:lnSpc>
        <a:spcBef>
          <a:spcPts val="1200"/>
        </a:spcBef>
        <a:buClr>
          <a:schemeClr val="accent2"/>
        </a:buClr>
        <a:buFont typeface="Calibri" panose="020F0502020204030204" pitchFamily="34" charset="0"/>
        <a:buChar char="›"/>
        <a:defRPr sz="1800" kern="1200">
          <a:solidFill>
            <a:schemeClr val="tx2"/>
          </a:solidFill>
          <a:latin typeface="+mn-lt"/>
          <a:ea typeface="+mn-ea"/>
          <a:cs typeface="+mn-cs"/>
        </a:defRPr>
      </a:lvl2pPr>
      <a:lvl3pPr marL="590550" indent="-196850" algn="l" defTabSz="685800" rtl="0" eaLnBrk="1" latinLnBrk="0" hangingPunct="1">
        <a:lnSpc>
          <a:spcPct val="90000"/>
        </a:lnSpc>
        <a:spcBef>
          <a:spcPts val="1200"/>
        </a:spcBef>
        <a:buClr>
          <a:schemeClr val="accent2"/>
        </a:buClr>
        <a:buFont typeface="Calibri" panose="020F0502020204030204" pitchFamily="34" charset="0"/>
        <a:buChar char="‒"/>
        <a:defRPr sz="1800" kern="1200">
          <a:solidFill>
            <a:schemeClr val="tx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050" kern="1200">
          <a:solidFill>
            <a:schemeClr val="tx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05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www.kangaroomothercare.com/fathers-skin-to-skin.aspx"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www.prb.org/images/IGWG/Gender-Integration-Continuum.png"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5313" y="436563"/>
            <a:ext cx="6410397" cy="2823003"/>
          </a:xfrm>
        </p:spPr>
        <p:txBody>
          <a:bodyPr/>
          <a:lstStyle/>
          <a:p>
            <a:pPr>
              <a:lnSpc>
                <a:spcPct val="100000"/>
              </a:lnSpc>
            </a:pPr>
            <a:r>
              <a:rPr lang="en-IE" dirty="0">
                <a:solidFill>
                  <a:schemeClr val="bg1"/>
                </a:solidFill>
              </a:rPr>
              <a:t>Moving toward gender-transformative programming: the gender equality continuum</a:t>
            </a:r>
          </a:p>
        </p:txBody>
      </p:sp>
    </p:spTree>
    <p:extLst>
      <p:ext uri="{BB962C8B-B14F-4D97-AF65-F5344CB8AC3E}">
        <p14:creationId xmlns:p14="http://schemas.microsoft.com/office/powerpoint/2010/main" val="471612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44434" y="1128640"/>
            <a:ext cx="6426926" cy="578717"/>
          </a:xfrm>
        </p:spPr>
        <p:txBody>
          <a:bodyPr/>
          <a:lstStyle/>
          <a:p>
            <a:r>
              <a:rPr lang="en-IE" sz="2400" dirty="0"/>
              <a:t>Engaging fathers in India</a:t>
            </a:r>
          </a:p>
        </p:txBody>
      </p:sp>
      <p:sp>
        <p:nvSpPr>
          <p:cNvPr id="4" name="Content Placeholder 3"/>
          <p:cNvSpPr>
            <a:spLocks noGrp="1"/>
          </p:cNvSpPr>
          <p:nvPr>
            <p:ph sz="half" idx="2"/>
          </p:nvPr>
        </p:nvSpPr>
        <p:spPr>
          <a:xfrm>
            <a:off x="644434" y="1861238"/>
            <a:ext cx="7855132" cy="4514752"/>
          </a:xfrm>
        </p:spPr>
        <p:txBody>
          <a:bodyPr/>
          <a:lstStyle/>
          <a:p>
            <a:pPr>
              <a:lnSpc>
                <a:spcPct val="100000"/>
              </a:lnSpc>
            </a:pPr>
            <a:r>
              <a:rPr lang="en-US" altLang="en-US" sz="2300" dirty="0"/>
              <a:t>A multipronged program to improve maternal and child health in several Delhi slums works on diarrheal case management, increasing institutional births, and increasing immunization, among other things.</a:t>
            </a:r>
          </a:p>
          <a:p>
            <a:pPr>
              <a:lnSpc>
                <a:spcPct val="100000"/>
              </a:lnSpc>
            </a:pPr>
            <a:r>
              <a:rPr lang="en-US" altLang="en-US" sz="2300" dirty="0"/>
              <a:t>The program also reaches out to men since they often control decision-making in the home. </a:t>
            </a:r>
          </a:p>
          <a:p>
            <a:pPr>
              <a:lnSpc>
                <a:spcPct val="100000"/>
              </a:lnSpc>
            </a:pPr>
            <a:r>
              <a:rPr lang="en-US" altLang="en-US" sz="2300" dirty="0"/>
              <a:t>The program runs local TV ads for services, encouraging men to support their partners in taking children for prevention and treatment, and also runs prevention messages directed at men and women. The program reaches out to religious leaders and men at mosques on the need to take their wives for services.</a:t>
            </a:r>
          </a:p>
          <a:p>
            <a:pPr marL="0" indent="0">
              <a:lnSpc>
                <a:spcPct val="100000"/>
              </a:lnSpc>
              <a:buNone/>
            </a:pPr>
            <a:endParaRPr lang="en-IE" sz="2300" dirty="0"/>
          </a:p>
        </p:txBody>
      </p:sp>
      <p:sp>
        <p:nvSpPr>
          <p:cNvPr id="2" name="Title 1"/>
          <p:cNvSpPr>
            <a:spLocks noGrp="1"/>
          </p:cNvSpPr>
          <p:nvPr>
            <p:ph type="title"/>
          </p:nvPr>
        </p:nvSpPr>
        <p:spPr>
          <a:xfrm>
            <a:off x="644434" y="623888"/>
            <a:ext cx="7855132" cy="690562"/>
          </a:xfrm>
        </p:spPr>
        <p:txBody>
          <a:bodyPr/>
          <a:lstStyle/>
          <a:p>
            <a:r>
              <a:rPr lang="en-IE" dirty="0"/>
              <a:t>Gender accommodating example </a:t>
            </a:r>
          </a:p>
        </p:txBody>
      </p:sp>
      <p:sp>
        <p:nvSpPr>
          <p:cNvPr id="5" name="Slide Number Placeholder 4">
            <a:extLst>
              <a:ext uri="{FF2B5EF4-FFF2-40B4-BE49-F238E27FC236}">
                <a16:creationId xmlns:a16="http://schemas.microsoft.com/office/drawing/2014/main" id="{897846F4-6675-48E6-B06A-841457C55B35}"/>
              </a:ext>
            </a:extLst>
          </p:cNvPr>
          <p:cNvSpPr>
            <a:spLocks noGrp="1"/>
          </p:cNvSpPr>
          <p:nvPr>
            <p:ph type="sldNum" sz="quarter" idx="12"/>
          </p:nvPr>
        </p:nvSpPr>
        <p:spPr/>
        <p:txBody>
          <a:bodyPr/>
          <a:lstStyle/>
          <a:p>
            <a:fld id="{66D7C2A8-3574-48AF-9B9F-6538CE887783}" type="slidenum">
              <a:rPr lang="en-IE" smtClean="0"/>
              <a:t>10</a:t>
            </a:fld>
            <a:endParaRPr lang="en-IE"/>
          </a:p>
        </p:txBody>
      </p:sp>
    </p:spTree>
    <p:extLst>
      <p:ext uri="{BB962C8B-B14F-4D97-AF65-F5344CB8AC3E}">
        <p14:creationId xmlns:p14="http://schemas.microsoft.com/office/powerpoint/2010/main" val="1329839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Gender transformative</a:t>
            </a:r>
          </a:p>
        </p:txBody>
      </p:sp>
      <p:sp>
        <p:nvSpPr>
          <p:cNvPr id="3" name="Content Placeholder 2"/>
          <p:cNvSpPr>
            <a:spLocks noGrp="1"/>
          </p:cNvSpPr>
          <p:nvPr>
            <p:ph idx="1"/>
          </p:nvPr>
        </p:nvSpPr>
        <p:spPr>
          <a:xfrm>
            <a:off x="644433" y="1387736"/>
            <a:ext cx="4372045" cy="4789227"/>
          </a:xfrm>
        </p:spPr>
        <p:txBody>
          <a:bodyPr/>
          <a:lstStyle/>
          <a:p>
            <a:pPr>
              <a:lnSpc>
                <a:spcPct val="100000"/>
              </a:lnSpc>
            </a:pPr>
            <a:r>
              <a:rPr lang="en-US" altLang="en-US" sz="2000" dirty="0"/>
              <a:t>Raises awareness about, examines, questions, and redefines gender norms</a:t>
            </a:r>
          </a:p>
          <a:p>
            <a:pPr>
              <a:lnSpc>
                <a:spcPct val="100000"/>
              </a:lnSpc>
            </a:pPr>
            <a:r>
              <a:rPr lang="en-US" altLang="en-US" sz="2000" dirty="0"/>
              <a:t>Examines the vulnerabilities and costs of rigid gender norms for both men and women</a:t>
            </a:r>
          </a:p>
          <a:p>
            <a:pPr>
              <a:lnSpc>
                <a:spcPct val="100000"/>
              </a:lnSpc>
            </a:pPr>
            <a:r>
              <a:rPr lang="en-US" altLang="en-US" sz="2000" dirty="0"/>
              <a:t>Examines how gender norms influence health </a:t>
            </a:r>
          </a:p>
          <a:p>
            <a:pPr>
              <a:lnSpc>
                <a:spcPct val="100000"/>
              </a:lnSpc>
            </a:pPr>
            <a:r>
              <a:rPr lang="en-US" altLang="en-US" sz="2000" dirty="0"/>
              <a:t>Aims to change rigid and harmful gender norms</a:t>
            </a:r>
          </a:p>
          <a:p>
            <a:pPr>
              <a:lnSpc>
                <a:spcPct val="100000"/>
              </a:lnSpc>
            </a:pPr>
            <a:r>
              <a:rPr lang="en-US" altLang="en-US" sz="2000" dirty="0"/>
              <a:t>Addresses imbalances in power and promotes equitable relationships</a:t>
            </a:r>
          </a:p>
          <a:p>
            <a:pPr>
              <a:lnSpc>
                <a:spcPct val="100000"/>
              </a:lnSpc>
            </a:pPr>
            <a:r>
              <a:rPr lang="en-US" altLang="en-US" sz="2000" dirty="0"/>
              <a:t>Uses an ecological model</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0984" y="1387736"/>
            <a:ext cx="3218582" cy="2368675"/>
          </a:xfrm>
          <a:prstGeom prst="rect">
            <a:avLst/>
          </a:prstGeom>
        </p:spPr>
      </p:pic>
      <p:sp>
        <p:nvSpPr>
          <p:cNvPr id="5" name="TextBox 4"/>
          <p:cNvSpPr txBox="1"/>
          <p:nvPr/>
        </p:nvSpPr>
        <p:spPr>
          <a:xfrm>
            <a:off x="5188572" y="3763845"/>
            <a:ext cx="3310994" cy="461665"/>
          </a:xfrm>
          <a:prstGeom prst="rect">
            <a:avLst/>
          </a:prstGeom>
          <a:noFill/>
        </p:spPr>
        <p:txBody>
          <a:bodyPr wrap="square" rtlCol="0">
            <a:spAutoFit/>
          </a:bodyPr>
          <a:lstStyle/>
          <a:p>
            <a:r>
              <a:rPr lang="en-US" sz="1200" dirty="0"/>
              <a:t>Women in </a:t>
            </a:r>
            <a:r>
              <a:rPr lang="en-US" sz="1200" dirty="0" err="1"/>
              <a:t>Akwanga</a:t>
            </a:r>
            <a:r>
              <a:rPr lang="en-US" sz="1200" dirty="0"/>
              <a:t>, Nigeria</a:t>
            </a:r>
          </a:p>
          <a:p>
            <a:r>
              <a:rPr lang="en-US" sz="1200" dirty="0"/>
              <a:t>Photo ©2017 by Paul Joseph/</a:t>
            </a:r>
            <a:r>
              <a:rPr lang="en-US" sz="1200" dirty="0" err="1"/>
              <a:t>Jhpiego</a:t>
            </a:r>
            <a:endParaRPr lang="en-US" sz="1200" dirty="0"/>
          </a:p>
        </p:txBody>
      </p:sp>
      <p:sp>
        <p:nvSpPr>
          <p:cNvPr id="6" name="Slide Number Placeholder 5">
            <a:extLst>
              <a:ext uri="{FF2B5EF4-FFF2-40B4-BE49-F238E27FC236}">
                <a16:creationId xmlns:a16="http://schemas.microsoft.com/office/drawing/2014/main" id="{D9C5EA33-15A9-4505-A19D-8D55ED59E401}"/>
              </a:ext>
            </a:extLst>
          </p:cNvPr>
          <p:cNvSpPr>
            <a:spLocks noGrp="1"/>
          </p:cNvSpPr>
          <p:nvPr>
            <p:ph type="sldNum" sz="quarter" idx="12"/>
          </p:nvPr>
        </p:nvSpPr>
        <p:spPr/>
        <p:txBody>
          <a:bodyPr/>
          <a:lstStyle/>
          <a:p>
            <a:fld id="{66D7C2A8-3574-48AF-9B9F-6538CE887783}" type="slidenum">
              <a:rPr lang="en-IE" smtClean="0"/>
              <a:t>11</a:t>
            </a:fld>
            <a:endParaRPr lang="en-IE"/>
          </a:p>
        </p:txBody>
      </p:sp>
    </p:spTree>
    <p:extLst>
      <p:ext uri="{BB962C8B-B14F-4D97-AF65-F5344CB8AC3E}">
        <p14:creationId xmlns:p14="http://schemas.microsoft.com/office/powerpoint/2010/main" val="3576076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44434" y="932186"/>
            <a:ext cx="6426926" cy="578717"/>
          </a:xfrm>
        </p:spPr>
        <p:txBody>
          <a:bodyPr/>
          <a:lstStyle/>
          <a:p>
            <a:r>
              <a:rPr lang="en-IE" sz="2400" dirty="0"/>
              <a:t>Global </a:t>
            </a:r>
            <a:r>
              <a:rPr lang="en-IE" sz="2400" dirty="0" err="1"/>
              <a:t>MenCare</a:t>
            </a:r>
            <a:r>
              <a:rPr lang="en-IE" sz="2400" dirty="0"/>
              <a:t> campaign </a:t>
            </a:r>
          </a:p>
        </p:txBody>
      </p:sp>
      <p:sp>
        <p:nvSpPr>
          <p:cNvPr id="2" name="Title 1"/>
          <p:cNvSpPr>
            <a:spLocks noGrp="1"/>
          </p:cNvSpPr>
          <p:nvPr>
            <p:ph type="title"/>
          </p:nvPr>
        </p:nvSpPr>
        <p:spPr>
          <a:xfrm>
            <a:off x="644434" y="623888"/>
            <a:ext cx="7855132" cy="690562"/>
          </a:xfrm>
        </p:spPr>
        <p:txBody>
          <a:bodyPr/>
          <a:lstStyle/>
          <a:p>
            <a:r>
              <a:rPr lang="en-IE" dirty="0"/>
              <a:t>Gender transformative example </a:t>
            </a:r>
          </a:p>
        </p:txBody>
      </p:sp>
      <p:pic>
        <p:nvPicPr>
          <p:cNvPr id="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654024" y="1707357"/>
            <a:ext cx="2490647" cy="4304859"/>
          </a:xfrm>
        </p:spPr>
      </p:pic>
      <p:pic>
        <p:nvPicPr>
          <p:cNvPr id="8" name="Picture 3"/>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8416" y="1705392"/>
            <a:ext cx="2487168" cy="4306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2398" y="1705392"/>
            <a:ext cx="2487168" cy="4306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82790" y="5975530"/>
            <a:ext cx="1943096" cy="276999"/>
          </a:xfrm>
          <a:prstGeom prst="rect">
            <a:avLst/>
          </a:prstGeom>
          <a:noFill/>
        </p:spPr>
        <p:txBody>
          <a:bodyPr wrap="none" rtlCol="0">
            <a:spAutoFit/>
          </a:bodyPr>
          <a:lstStyle/>
          <a:p>
            <a:r>
              <a:rPr lang="en-US" sz="1200" dirty="0"/>
              <a:t>Source: </a:t>
            </a:r>
            <a:r>
              <a:rPr lang="en-US" sz="1200" u="sng" dirty="0"/>
              <a:t>http://men-care.org</a:t>
            </a:r>
          </a:p>
        </p:txBody>
      </p:sp>
      <p:sp>
        <p:nvSpPr>
          <p:cNvPr id="5" name="Slide Number Placeholder 4">
            <a:extLst>
              <a:ext uri="{FF2B5EF4-FFF2-40B4-BE49-F238E27FC236}">
                <a16:creationId xmlns:a16="http://schemas.microsoft.com/office/drawing/2014/main" id="{8A9B92DD-77F6-4AED-8820-DB755C4CBD5E}"/>
              </a:ext>
            </a:extLst>
          </p:cNvPr>
          <p:cNvSpPr>
            <a:spLocks noGrp="1"/>
          </p:cNvSpPr>
          <p:nvPr>
            <p:ph type="sldNum" sz="quarter" idx="12"/>
          </p:nvPr>
        </p:nvSpPr>
        <p:spPr/>
        <p:txBody>
          <a:bodyPr/>
          <a:lstStyle/>
          <a:p>
            <a:fld id="{66D7C2A8-3574-48AF-9B9F-6538CE887783}" type="slidenum">
              <a:rPr lang="en-IE" smtClean="0"/>
              <a:t>12</a:t>
            </a:fld>
            <a:endParaRPr lang="en-IE"/>
          </a:p>
        </p:txBody>
      </p:sp>
    </p:spTree>
    <p:extLst>
      <p:ext uri="{BB962C8B-B14F-4D97-AF65-F5344CB8AC3E}">
        <p14:creationId xmlns:p14="http://schemas.microsoft.com/office/powerpoint/2010/main" val="3775541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100" dirty="0"/>
              <a:t>Moving from accommodating to transformative</a:t>
            </a:r>
          </a:p>
        </p:txBody>
      </p:sp>
      <p:sp>
        <p:nvSpPr>
          <p:cNvPr id="3" name="Content Placeholder 2"/>
          <p:cNvSpPr>
            <a:spLocks noGrp="1"/>
          </p:cNvSpPr>
          <p:nvPr>
            <p:ph idx="1"/>
          </p:nvPr>
        </p:nvSpPr>
        <p:spPr>
          <a:xfrm>
            <a:off x="644433" y="1672046"/>
            <a:ext cx="7855132" cy="3900415"/>
          </a:xfrm>
        </p:spPr>
        <p:txBody>
          <a:bodyPr/>
          <a:lstStyle/>
          <a:p>
            <a:pPr>
              <a:lnSpc>
                <a:spcPct val="100000"/>
              </a:lnSpc>
            </a:pPr>
            <a:r>
              <a:rPr lang="en-US" altLang="en-US" sz="2400" dirty="0"/>
              <a:t>In countries such as Kenya, Rwanda, Tanzania, and Zambia, prevention of mother-to-child transmission of HIV (PMTCT) policies encourage men to get tested for HIV and participate in antenatal care by: </a:t>
            </a:r>
          </a:p>
          <a:p>
            <a:pPr lvl="1">
              <a:lnSpc>
                <a:spcPct val="100000"/>
              </a:lnSpc>
            </a:pPr>
            <a:r>
              <a:rPr lang="en-US" altLang="en-US" sz="2400" dirty="0"/>
              <a:t>Encouraging women to bring their partners to the health facility in succeeding visits</a:t>
            </a:r>
          </a:p>
          <a:p>
            <a:pPr lvl="1">
              <a:lnSpc>
                <a:spcPct val="100000"/>
              </a:lnSpc>
            </a:pPr>
            <a:r>
              <a:rPr lang="en-US" altLang="en-US" sz="2400" dirty="0"/>
              <a:t>Sending letters inviting partners to the next antenatal care visit where men are counseled and tested for HIV as are women</a:t>
            </a:r>
          </a:p>
        </p:txBody>
      </p:sp>
      <p:sp>
        <p:nvSpPr>
          <p:cNvPr id="4" name="Slide Number Placeholder 3">
            <a:extLst>
              <a:ext uri="{FF2B5EF4-FFF2-40B4-BE49-F238E27FC236}">
                <a16:creationId xmlns:a16="http://schemas.microsoft.com/office/drawing/2014/main" id="{FBD525AF-CD36-4418-B079-DBB425EF7307}"/>
              </a:ext>
            </a:extLst>
          </p:cNvPr>
          <p:cNvSpPr>
            <a:spLocks noGrp="1"/>
          </p:cNvSpPr>
          <p:nvPr>
            <p:ph type="sldNum" sz="quarter" idx="12"/>
          </p:nvPr>
        </p:nvSpPr>
        <p:spPr/>
        <p:txBody>
          <a:bodyPr/>
          <a:lstStyle/>
          <a:p>
            <a:fld id="{66D7C2A8-3574-48AF-9B9F-6538CE887783}" type="slidenum">
              <a:rPr lang="en-IE" smtClean="0"/>
              <a:t>13</a:t>
            </a:fld>
            <a:endParaRPr lang="en-IE"/>
          </a:p>
        </p:txBody>
      </p:sp>
    </p:spTree>
    <p:extLst>
      <p:ext uri="{BB962C8B-B14F-4D97-AF65-F5344CB8AC3E}">
        <p14:creationId xmlns:p14="http://schemas.microsoft.com/office/powerpoint/2010/main" val="291168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434" y="623888"/>
            <a:ext cx="7855132" cy="1048158"/>
          </a:xfrm>
        </p:spPr>
        <p:txBody>
          <a:bodyPr/>
          <a:lstStyle/>
          <a:p>
            <a:r>
              <a:rPr lang="en-US" sz="3100" dirty="0"/>
              <a:t>Moving from accommodating to transformative (continued)</a:t>
            </a:r>
          </a:p>
        </p:txBody>
      </p:sp>
      <p:sp>
        <p:nvSpPr>
          <p:cNvPr id="3" name="Content Placeholder 2"/>
          <p:cNvSpPr>
            <a:spLocks noGrp="1"/>
          </p:cNvSpPr>
          <p:nvPr>
            <p:ph idx="1"/>
          </p:nvPr>
        </p:nvSpPr>
        <p:spPr>
          <a:xfrm>
            <a:off x="644434" y="1861073"/>
            <a:ext cx="7855132" cy="4315890"/>
          </a:xfrm>
        </p:spPr>
        <p:txBody>
          <a:bodyPr/>
          <a:lstStyle/>
          <a:p>
            <a:pPr>
              <a:lnSpc>
                <a:spcPct val="100000"/>
              </a:lnSpc>
            </a:pPr>
            <a:r>
              <a:rPr lang="en-US" altLang="en-US" sz="2400" dirty="0"/>
              <a:t>Ensure equal access to PMTCT, antenatal care, FP, and the range of services regardless of whether the partner is present (and not just engage men to be tested for HIV).</a:t>
            </a:r>
          </a:p>
          <a:p>
            <a:pPr>
              <a:lnSpc>
                <a:spcPct val="100000"/>
              </a:lnSpc>
            </a:pPr>
            <a:r>
              <a:rPr lang="en-US" altLang="en-US" sz="2400" dirty="0"/>
              <a:t>Encourage male partners to be involved to facilitate discussions and joint decision-making with respect to antenatal care, FP, etc.</a:t>
            </a:r>
          </a:p>
          <a:p>
            <a:pPr>
              <a:lnSpc>
                <a:spcPct val="100000"/>
              </a:lnSpc>
            </a:pPr>
            <a:r>
              <a:rPr lang="en-US" altLang="en-US" sz="2400" dirty="0"/>
              <a:t>Train providers to engage and enlist men not only to be tested for HIV but also to be engaged and supportive partners in antenatal care, birth planning, and postnatal care </a:t>
            </a:r>
            <a:br>
              <a:rPr lang="en-US" altLang="en-US" sz="2400" dirty="0"/>
            </a:br>
            <a:r>
              <a:rPr lang="en-US" altLang="en-US" sz="2400" dirty="0"/>
              <a:t>(e.g., </a:t>
            </a:r>
            <a:r>
              <a:rPr lang="en-US" altLang="en-US" sz="2400" dirty="0">
                <a:hlinkClick r:id="rId3"/>
              </a:rPr>
              <a:t>kangaroo father care</a:t>
            </a:r>
            <a:r>
              <a:rPr lang="en-US" altLang="en-US" sz="2400" dirty="0"/>
              <a:t>).</a:t>
            </a:r>
          </a:p>
          <a:p>
            <a:pPr>
              <a:lnSpc>
                <a:spcPct val="100000"/>
              </a:lnSpc>
            </a:pPr>
            <a:endParaRPr lang="en-US" sz="2400" dirty="0"/>
          </a:p>
        </p:txBody>
      </p:sp>
      <p:sp>
        <p:nvSpPr>
          <p:cNvPr id="4" name="Slide Number Placeholder 3">
            <a:extLst>
              <a:ext uri="{FF2B5EF4-FFF2-40B4-BE49-F238E27FC236}">
                <a16:creationId xmlns:a16="http://schemas.microsoft.com/office/drawing/2014/main" id="{72132C67-38F8-461B-9302-AD73F538AFA8}"/>
              </a:ext>
            </a:extLst>
          </p:cNvPr>
          <p:cNvSpPr>
            <a:spLocks noGrp="1"/>
          </p:cNvSpPr>
          <p:nvPr>
            <p:ph type="sldNum" sz="quarter" idx="12"/>
          </p:nvPr>
        </p:nvSpPr>
        <p:spPr/>
        <p:txBody>
          <a:bodyPr/>
          <a:lstStyle/>
          <a:p>
            <a:fld id="{66D7C2A8-3574-48AF-9B9F-6538CE887783}" type="slidenum">
              <a:rPr lang="en-IE" smtClean="0"/>
              <a:t>14</a:t>
            </a:fld>
            <a:endParaRPr lang="en-IE"/>
          </a:p>
        </p:txBody>
      </p:sp>
    </p:spTree>
    <p:extLst>
      <p:ext uri="{BB962C8B-B14F-4D97-AF65-F5344CB8AC3E}">
        <p14:creationId xmlns:p14="http://schemas.microsoft.com/office/powerpoint/2010/main" val="4137844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44434" y="487681"/>
            <a:ext cx="4156166" cy="609600"/>
          </a:xfrm>
        </p:spPr>
        <p:txBody>
          <a:bodyPr/>
          <a:lstStyle/>
          <a:p>
            <a:r>
              <a:rPr lang="en-IE" sz="3200" dirty="0"/>
              <a:t>Group exercise</a:t>
            </a:r>
          </a:p>
        </p:txBody>
      </p:sp>
      <p:sp>
        <p:nvSpPr>
          <p:cNvPr id="6" name="Text Placeholder 5"/>
          <p:cNvSpPr>
            <a:spLocks noGrp="1"/>
          </p:cNvSpPr>
          <p:nvPr>
            <p:ph type="body" idx="1"/>
          </p:nvPr>
        </p:nvSpPr>
        <p:spPr>
          <a:xfrm>
            <a:off x="644434" y="1355797"/>
            <a:ext cx="3927566" cy="903309"/>
          </a:xfrm>
        </p:spPr>
        <p:txBody>
          <a:bodyPr/>
          <a:lstStyle/>
          <a:p>
            <a:pPr>
              <a:lnSpc>
                <a:spcPct val="100000"/>
              </a:lnSpc>
            </a:pPr>
            <a:r>
              <a:rPr lang="en-GB" sz="2400" dirty="0">
                <a:solidFill>
                  <a:schemeClr val="tx2"/>
                </a:solidFill>
              </a:rPr>
              <a:t>Accommodating, transformative, or exploitative?</a:t>
            </a:r>
            <a:endParaRPr lang="en-IE" sz="2400" dirty="0">
              <a:solidFill>
                <a:schemeClr val="tx2"/>
              </a:solidFill>
            </a:endParaRPr>
          </a:p>
        </p:txBody>
      </p:sp>
      <p:sp>
        <p:nvSpPr>
          <p:cNvPr id="2" name="Slide Number Placeholder 1">
            <a:extLst>
              <a:ext uri="{FF2B5EF4-FFF2-40B4-BE49-F238E27FC236}">
                <a16:creationId xmlns:a16="http://schemas.microsoft.com/office/drawing/2014/main" id="{F4BBC741-85C9-49C5-A396-29D4A4BDE04F}"/>
              </a:ext>
            </a:extLst>
          </p:cNvPr>
          <p:cNvSpPr>
            <a:spLocks noGrp="1"/>
          </p:cNvSpPr>
          <p:nvPr>
            <p:ph type="sldNum" sz="quarter" idx="12"/>
          </p:nvPr>
        </p:nvSpPr>
        <p:spPr/>
        <p:txBody>
          <a:bodyPr/>
          <a:lstStyle/>
          <a:p>
            <a:fld id="{66D7C2A8-3574-48AF-9B9F-6538CE887783}" type="slidenum">
              <a:rPr lang="en-IE" smtClean="0"/>
              <a:pPr/>
              <a:t>15</a:t>
            </a:fld>
            <a:endParaRPr lang="en-IE"/>
          </a:p>
        </p:txBody>
      </p:sp>
    </p:spTree>
    <p:extLst>
      <p:ext uri="{BB962C8B-B14F-4D97-AF65-F5344CB8AC3E}">
        <p14:creationId xmlns:p14="http://schemas.microsoft.com/office/powerpoint/2010/main" val="4146643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434" y="623888"/>
            <a:ext cx="7855132" cy="580968"/>
          </a:xfrm>
        </p:spPr>
        <p:txBody>
          <a:bodyPr/>
          <a:lstStyle/>
          <a:p>
            <a:r>
              <a:rPr lang="en-US" sz="3000" dirty="0"/>
              <a:t>Care and support for people living with HIV/AIDS</a:t>
            </a:r>
          </a:p>
        </p:txBody>
      </p:sp>
      <p:sp>
        <p:nvSpPr>
          <p:cNvPr id="3" name="Content Placeholder 2"/>
          <p:cNvSpPr>
            <a:spLocks noGrp="1"/>
          </p:cNvSpPr>
          <p:nvPr>
            <p:ph idx="1"/>
          </p:nvPr>
        </p:nvSpPr>
        <p:spPr>
          <a:xfrm>
            <a:off x="644433" y="1613647"/>
            <a:ext cx="7855132" cy="4563316"/>
          </a:xfrm>
        </p:spPr>
        <p:txBody>
          <a:bodyPr/>
          <a:lstStyle/>
          <a:p>
            <a:pPr>
              <a:lnSpc>
                <a:spcPct val="100000"/>
              </a:lnSpc>
            </a:pPr>
            <a:r>
              <a:rPr lang="en-US" altLang="en-US" sz="2400" dirty="0"/>
              <a:t>This program was designed to increase youths’ involvement in providing support and care for people living with HIV/AIDS (PLHIV).</a:t>
            </a:r>
          </a:p>
          <a:p>
            <a:pPr>
              <a:lnSpc>
                <a:spcPct val="100000"/>
              </a:lnSpc>
            </a:pPr>
            <a:r>
              <a:rPr lang="en-US" altLang="en-US" sz="2400" dirty="0"/>
              <a:t>Male and female youths were asked what support and care tasks they were comfortable providing.</a:t>
            </a:r>
          </a:p>
          <a:p>
            <a:pPr>
              <a:lnSpc>
                <a:spcPct val="100000"/>
              </a:lnSpc>
            </a:pPr>
            <a:r>
              <a:rPr lang="en-US" altLang="en-US" sz="2400" dirty="0"/>
              <a:t>PLWHA were asked what tasks they would prefer a male or female to provide</a:t>
            </a:r>
          </a:p>
          <a:p>
            <a:pPr>
              <a:lnSpc>
                <a:spcPct val="100000"/>
              </a:lnSpc>
            </a:pPr>
            <a:r>
              <a:rPr lang="en-US" altLang="en-US" sz="2400" dirty="0"/>
              <a:t>The project used this data to develop support activities that would specifically be carried out by girls and others that would be carried out by boys</a:t>
            </a:r>
          </a:p>
        </p:txBody>
      </p:sp>
      <p:sp>
        <p:nvSpPr>
          <p:cNvPr id="4" name="Slide Number Placeholder 3">
            <a:extLst>
              <a:ext uri="{FF2B5EF4-FFF2-40B4-BE49-F238E27FC236}">
                <a16:creationId xmlns:a16="http://schemas.microsoft.com/office/drawing/2014/main" id="{0E4A0BCA-AC92-46B2-9A9A-BADFB086149F}"/>
              </a:ext>
            </a:extLst>
          </p:cNvPr>
          <p:cNvSpPr>
            <a:spLocks noGrp="1"/>
          </p:cNvSpPr>
          <p:nvPr>
            <p:ph type="sldNum" sz="quarter" idx="12"/>
          </p:nvPr>
        </p:nvSpPr>
        <p:spPr/>
        <p:txBody>
          <a:bodyPr/>
          <a:lstStyle/>
          <a:p>
            <a:fld id="{66D7C2A8-3574-48AF-9B9F-6538CE887783}" type="slidenum">
              <a:rPr lang="en-IE" smtClean="0"/>
              <a:t>16</a:t>
            </a:fld>
            <a:endParaRPr lang="en-IE"/>
          </a:p>
        </p:txBody>
      </p:sp>
    </p:spTree>
    <p:extLst>
      <p:ext uri="{BB962C8B-B14F-4D97-AF65-F5344CB8AC3E}">
        <p14:creationId xmlns:p14="http://schemas.microsoft.com/office/powerpoint/2010/main" val="1582283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4B5B0CA-7569-47CF-B9A1-74E86B9C524B}"/>
              </a:ext>
            </a:extLst>
          </p:cNvPr>
          <p:cNvPicPr>
            <a:picLocks noChangeAspect="1"/>
          </p:cNvPicPr>
          <p:nvPr/>
        </p:nvPicPr>
        <p:blipFill rotWithShape="1">
          <a:blip r:embed="rId2"/>
          <a:srcRect l="44200" t="60955" r="32759" b="11656"/>
          <a:stretch/>
        </p:blipFill>
        <p:spPr>
          <a:xfrm>
            <a:off x="540525" y="3317731"/>
            <a:ext cx="8343051" cy="2057400"/>
          </a:xfrm>
          <a:prstGeom prst="rect">
            <a:avLst/>
          </a:prstGeom>
        </p:spPr>
      </p:pic>
      <p:sp>
        <p:nvSpPr>
          <p:cNvPr id="6" name="Oval 5">
            <a:extLst>
              <a:ext uri="{FF2B5EF4-FFF2-40B4-BE49-F238E27FC236}">
                <a16:creationId xmlns:a16="http://schemas.microsoft.com/office/drawing/2014/main" id="{48C0A067-8E7E-4E11-850C-AA71CA011DB3}"/>
              </a:ext>
            </a:extLst>
          </p:cNvPr>
          <p:cNvSpPr/>
          <p:nvPr/>
        </p:nvSpPr>
        <p:spPr>
          <a:xfrm>
            <a:off x="260424" y="2223655"/>
            <a:ext cx="1319645" cy="1361209"/>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Gender blind</a:t>
            </a:r>
          </a:p>
        </p:txBody>
      </p:sp>
      <p:sp>
        <p:nvSpPr>
          <p:cNvPr id="2" name="Slide Number Placeholder 1">
            <a:extLst>
              <a:ext uri="{FF2B5EF4-FFF2-40B4-BE49-F238E27FC236}">
                <a16:creationId xmlns:a16="http://schemas.microsoft.com/office/drawing/2014/main" id="{00B3EE4B-3D48-4DEE-8C00-CC635EA69D3B}"/>
              </a:ext>
            </a:extLst>
          </p:cNvPr>
          <p:cNvSpPr>
            <a:spLocks noGrp="1"/>
          </p:cNvSpPr>
          <p:nvPr>
            <p:ph type="sldNum" sz="quarter" idx="12"/>
          </p:nvPr>
        </p:nvSpPr>
        <p:spPr/>
        <p:txBody>
          <a:bodyPr/>
          <a:lstStyle/>
          <a:p>
            <a:fld id="{66D7C2A8-3574-48AF-9B9F-6538CE887783}" type="slidenum">
              <a:rPr lang="en-IE" smtClean="0"/>
              <a:t>17</a:t>
            </a:fld>
            <a:endParaRPr lang="en-IE"/>
          </a:p>
        </p:txBody>
      </p:sp>
    </p:spTree>
    <p:extLst>
      <p:ext uri="{BB962C8B-B14F-4D97-AF65-F5344CB8AC3E}">
        <p14:creationId xmlns:p14="http://schemas.microsoft.com/office/powerpoint/2010/main" val="8180232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3" name="Title 2"/>
          <p:cNvSpPr>
            <a:spLocks noGrp="1"/>
          </p:cNvSpPr>
          <p:nvPr>
            <p:ph type="title"/>
          </p:nvPr>
        </p:nvSpPr>
        <p:spPr>
          <a:xfrm>
            <a:off x="438150" y="1027770"/>
            <a:ext cx="4133850" cy="693454"/>
          </a:xfrm>
        </p:spPr>
        <p:txBody>
          <a:bodyPr/>
          <a:lstStyle/>
          <a:p>
            <a:r>
              <a:rPr lang="en-IE" sz="2800" dirty="0"/>
              <a:t>Answer: accommodating </a:t>
            </a:r>
          </a:p>
        </p:txBody>
      </p:sp>
      <p:sp>
        <p:nvSpPr>
          <p:cNvPr id="2" name="Slide Number Placeholder 1">
            <a:extLst>
              <a:ext uri="{FF2B5EF4-FFF2-40B4-BE49-F238E27FC236}">
                <a16:creationId xmlns:a16="http://schemas.microsoft.com/office/drawing/2014/main" id="{6077C697-D92B-4442-BCA3-87F01ED6ED27}"/>
              </a:ext>
            </a:extLst>
          </p:cNvPr>
          <p:cNvSpPr>
            <a:spLocks noGrp="1"/>
          </p:cNvSpPr>
          <p:nvPr>
            <p:ph type="sldNum" sz="quarter" idx="12"/>
          </p:nvPr>
        </p:nvSpPr>
        <p:spPr/>
        <p:txBody>
          <a:bodyPr/>
          <a:lstStyle/>
          <a:p>
            <a:fld id="{66D7C2A8-3574-48AF-9B9F-6538CE887783}" type="slidenum">
              <a:rPr lang="en-IE" smtClean="0"/>
              <a:pPr/>
              <a:t>18</a:t>
            </a:fld>
            <a:endParaRPr lang="en-IE"/>
          </a:p>
        </p:txBody>
      </p:sp>
    </p:spTree>
    <p:extLst>
      <p:ext uri="{BB962C8B-B14F-4D97-AF65-F5344CB8AC3E}">
        <p14:creationId xmlns:p14="http://schemas.microsoft.com/office/powerpoint/2010/main" val="59209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Youth outreach </a:t>
            </a:r>
          </a:p>
        </p:txBody>
      </p:sp>
      <p:sp>
        <p:nvSpPr>
          <p:cNvPr id="3" name="Content Placeholder 2"/>
          <p:cNvSpPr>
            <a:spLocks noGrp="1"/>
          </p:cNvSpPr>
          <p:nvPr>
            <p:ph idx="1"/>
          </p:nvPr>
        </p:nvSpPr>
        <p:spPr>
          <a:xfrm>
            <a:off x="644433" y="1672046"/>
            <a:ext cx="7855132" cy="4504917"/>
          </a:xfrm>
        </p:spPr>
        <p:txBody>
          <a:bodyPr/>
          <a:lstStyle/>
          <a:p>
            <a:pPr>
              <a:lnSpc>
                <a:spcPct val="100000"/>
              </a:lnSpc>
            </a:pPr>
            <a:r>
              <a:rPr lang="en-US" altLang="en-US" sz="2400" dirty="0"/>
              <a:t>An education project was concerned about rising STI and pregnancy rates among youth. </a:t>
            </a:r>
          </a:p>
          <a:p>
            <a:pPr>
              <a:lnSpc>
                <a:spcPct val="100000"/>
              </a:lnSpc>
            </a:pPr>
            <a:r>
              <a:rPr lang="en-US" altLang="en-US" sz="2400" dirty="0"/>
              <a:t>The project decided to recruit female and male peer educators to lead afterschool groups. Groups discussed issues related to dating, relationships, reproductive health, and abstinence.  </a:t>
            </a:r>
          </a:p>
          <a:p>
            <a:pPr>
              <a:lnSpc>
                <a:spcPct val="100000"/>
              </a:lnSpc>
            </a:pPr>
            <a:r>
              <a:rPr lang="en-US" altLang="en-US" sz="2400" dirty="0"/>
              <a:t>Through participatory activities, girls and boys explored gender roles, role-played positive behaviors, and learned how to make informed reproductive health decisions that respect the rights of others and themselves.</a:t>
            </a:r>
          </a:p>
        </p:txBody>
      </p:sp>
      <p:sp>
        <p:nvSpPr>
          <p:cNvPr id="4" name="Slide Number Placeholder 3">
            <a:extLst>
              <a:ext uri="{FF2B5EF4-FFF2-40B4-BE49-F238E27FC236}">
                <a16:creationId xmlns:a16="http://schemas.microsoft.com/office/drawing/2014/main" id="{05967926-426C-4B4B-A5A0-BA10C03CB30F}"/>
              </a:ext>
            </a:extLst>
          </p:cNvPr>
          <p:cNvSpPr>
            <a:spLocks noGrp="1"/>
          </p:cNvSpPr>
          <p:nvPr>
            <p:ph type="sldNum" sz="quarter" idx="12"/>
          </p:nvPr>
        </p:nvSpPr>
        <p:spPr/>
        <p:txBody>
          <a:bodyPr/>
          <a:lstStyle/>
          <a:p>
            <a:fld id="{66D7C2A8-3574-48AF-9B9F-6538CE887783}" type="slidenum">
              <a:rPr lang="en-IE" smtClean="0"/>
              <a:t>19</a:t>
            </a:fld>
            <a:endParaRPr lang="en-IE"/>
          </a:p>
        </p:txBody>
      </p:sp>
    </p:spTree>
    <p:extLst>
      <p:ext uri="{BB962C8B-B14F-4D97-AF65-F5344CB8AC3E}">
        <p14:creationId xmlns:p14="http://schemas.microsoft.com/office/powerpoint/2010/main" val="2818409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44434" y="1559859"/>
            <a:ext cx="7855132" cy="4674253"/>
          </a:xfrm>
        </p:spPr>
        <p:txBody>
          <a:bodyPr/>
          <a:lstStyle/>
          <a:p>
            <a:pPr marL="0" indent="0">
              <a:buNone/>
            </a:pPr>
            <a:r>
              <a:rPr lang="en-IE" sz="2400" dirty="0"/>
              <a:t>During all phases of programming: </a:t>
            </a:r>
          </a:p>
          <a:p>
            <a:r>
              <a:rPr lang="en-US" altLang="en-US" sz="2400" dirty="0"/>
              <a:t>Assessment</a:t>
            </a:r>
          </a:p>
          <a:p>
            <a:r>
              <a:rPr lang="en-US" altLang="en-US" sz="2400" dirty="0"/>
              <a:t>Goal setting</a:t>
            </a:r>
          </a:p>
          <a:p>
            <a:r>
              <a:rPr lang="en-US" altLang="en-US" sz="2400" dirty="0"/>
              <a:t>Program design and adaptation</a:t>
            </a:r>
          </a:p>
          <a:p>
            <a:r>
              <a:rPr lang="en-US" altLang="en-US" sz="2400" dirty="0"/>
              <a:t>Organizational/staff capacity-building and commitment</a:t>
            </a:r>
          </a:p>
          <a:p>
            <a:r>
              <a:rPr lang="en-US" altLang="en-US" sz="2400" dirty="0"/>
              <a:t>Program implementation</a:t>
            </a:r>
          </a:p>
          <a:p>
            <a:r>
              <a:rPr lang="en-US" altLang="en-US" sz="2400" dirty="0"/>
              <a:t>Program evaluation (process and outcome)</a:t>
            </a:r>
          </a:p>
          <a:p>
            <a:r>
              <a:rPr lang="en-US" altLang="en-US" sz="2400" dirty="0"/>
              <a:t>Quality improvement</a:t>
            </a:r>
          </a:p>
          <a:p>
            <a:r>
              <a:rPr lang="en-US" altLang="en-US" sz="2400" dirty="0"/>
              <a:t>Sustainability</a:t>
            </a:r>
          </a:p>
          <a:p>
            <a:endParaRPr lang="en-IE" sz="2400" dirty="0"/>
          </a:p>
        </p:txBody>
      </p:sp>
      <p:sp>
        <p:nvSpPr>
          <p:cNvPr id="2" name="Title 1"/>
          <p:cNvSpPr>
            <a:spLocks noGrp="1"/>
          </p:cNvSpPr>
          <p:nvPr>
            <p:ph type="title"/>
          </p:nvPr>
        </p:nvSpPr>
        <p:spPr/>
        <p:txBody>
          <a:bodyPr/>
          <a:lstStyle/>
          <a:p>
            <a:r>
              <a:rPr lang="en-IE" dirty="0"/>
              <a:t>Integrating gender</a:t>
            </a:r>
          </a:p>
        </p:txBody>
      </p:sp>
      <p:sp>
        <p:nvSpPr>
          <p:cNvPr id="5" name="Slide Number Placeholder 4">
            <a:extLst>
              <a:ext uri="{FF2B5EF4-FFF2-40B4-BE49-F238E27FC236}">
                <a16:creationId xmlns:a16="http://schemas.microsoft.com/office/drawing/2014/main" id="{E43E7644-5FA7-4831-B9D2-B1C7EB13AF30}"/>
              </a:ext>
            </a:extLst>
          </p:cNvPr>
          <p:cNvSpPr>
            <a:spLocks noGrp="1"/>
          </p:cNvSpPr>
          <p:nvPr>
            <p:ph type="sldNum" sz="quarter" idx="12"/>
          </p:nvPr>
        </p:nvSpPr>
        <p:spPr/>
        <p:txBody>
          <a:bodyPr/>
          <a:lstStyle/>
          <a:p>
            <a:fld id="{66D7C2A8-3574-48AF-9B9F-6538CE887783}" type="slidenum">
              <a:rPr lang="en-IE" smtClean="0"/>
              <a:t>2</a:t>
            </a:fld>
            <a:endParaRPr lang="en-IE"/>
          </a:p>
        </p:txBody>
      </p:sp>
    </p:spTree>
    <p:extLst>
      <p:ext uri="{BB962C8B-B14F-4D97-AF65-F5344CB8AC3E}">
        <p14:creationId xmlns:p14="http://schemas.microsoft.com/office/powerpoint/2010/main" val="1834358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4B5B0CA-7569-47CF-B9A1-74E86B9C524B}"/>
              </a:ext>
            </a:extLst>
          </p:cNvPr>
          <p:cNvPicPr>
            <a:picLocks noChangeAspect="1"/>
          </p:cNvPicPr>
          <p:nvPr/>
        </p:nvPicPr>
        <p:blipFill rotWithShape="1">
          <a:blip r:embed="rId2"/>
          <a:srcRect l="44200" t="60955" r="32759" b="11656"/>
          <a:stretch/>
        </p:blipFill>
        <p:spPr>
          <a:xfrm>
            <a:off x="540525" y="3317731"/>
            <a:ext cx="8343051" cy="2057400"/>
          </a:xfrm>
          <a:prstGeom prst="rect">
            <a:avLst/>
          </a:prstGeom>
        </p:spPr>
      </p:pic>
      <p:sp>
        <p:nvSpPr>
          <p:cNvPr id="6" name="Oval 5">
            <a:extLst>
              <a:ext uri="{FF2B5EF4-FFF2-40B4-BE49-F238E27FC236}">
                <a16:creationId xmlns:a16="http://schemas.microsoft.com/office/drawing/2014/main" id="{48C0A067-8E7E-4E11-850C-AA71CA011DB3}"/>
              </a:ext>
            </a:extLst>
          </p:cNvPr>
          <p:cNvSpPr/>
          <p:nvPr/>
        </p:nvSpPr>
        <p:spPr>
          <a:xfrm>
            <a:off x="260424" y="2223655"/>
            <a:ext cx="1319645" cy="1361209"/>
          </a:xfrm>
          <a:prstGeom prst="ellipse">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Gender blind</a:t>
            </a:r>
          </a:p>
        </p:txBody>
      </p:sp>
      <p:sp>
        <p:nvSpPr>
          <p:cNvPr id="2" name="Slide Number Placeholder 1">
            <a:extLst>
              <a:ext uri="{FF2B5EF4-FFF2-40B4-BE49-F238E27FC236}">
                <a16:creationId xmlns:a16="http://schemas.microsoft.com/office/drawing/2014/main" id="{EA050FF6-9148-404A-9535-FFEF13C8AA30}"/>
              </a:ext>
            </a:extLst>
          </p:cNvPr>
          <p:cNvSpPr>
            <a:spLocks noGrp="1"/>
          </p:cNvSpPr>
          <p:nvPr>
            <p:ph type="sldNum" sz="quarter" idx="12"/>
          </p:nvPr>
        </p:nvSpPr>
        <p:spPr/>
        <p:txBody>
          <a:bodyPr/>
          <a:lstStyle/>
          <a:p>
            <a:fld id="{66D7C2A8-3574-48AF-9B9F-6538CE887783}" type="slidenum">
              <a:rPr lang="en-IE" smtClean="0"/>
              <a:t>20</a:t>
            </a:fld>
            <a:endParaRPr lang="en-IE"/>
          </a:p>
        </p:txBody>
      </p:sp>
    </p:spTree>
    <p:extLst>
      <p:ext uri="{BB962C8B-B14F-4D97-AF65-F5344CB8AC3E}">
        <p14:creationId xmlns:p14="http://schemas.microsoft.com/office/powerpoint/2010/main" val="97112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7" r="7"/>
          <a:stretch>
            <a:fillRect/>
          </a:stretch>
        </p:blipFill>
        <p:spPr/>
      </p:pic>
      <p:sp>
        <p:nvSpPr>
          <p:cNvPr id="3" name="Title 2"/>
          <p:cNvSpPr>
            <a:spLocks noGrp="1"/>
          </p:cNvSpPr>
          <p:nvPr>
            <p:ph type="title"/>
          </p:nvPr>
        </p:nvSpPr>
        <p:spPr>
          <a:xfrm>
            <a:off x="562239" y="2454882"/>
            <a:ext cx="3498941" cy="686352"/>
          </a:xfrm>
        </p:spPr>
        <p:txBody>
          <a:bodyPr/>
          <a:lstStyle/>
          <a:p>
            <a:r>
              <a:rPr lang="en-IE" sz="2800" dirty="0"/>
              <a:t>Answer: transformative </a:t>
            </a:r>
          </a:p>
        </p:txBody>
      </p:sp>
      <p:sp>
        <p:nvSpPr>
          <p:cNvPr id="2" name="Slide Number Placeholder 1">
            <a:extLst>
              <a:ext uri="{FF2B5EF4-FFF2-40B4-BE49-F238E27FC236}">
                <a16:creationId xmlns:a16="http://schemas.microsoft.com/office/drawing/2014/main" id="{8904D382-0724-42E0-A0D7-1216FE2C1E0A}"/>
              </a:ext>
            </a:extLst>
          </p:cNvPr>
          <p:cNvSpPr>
            <a:spLocks noGrp="1"/>
          </p:cNvSpPr>
          <p:nvPr>
            <p:ph type="sldNum" sz="quarter" idx="12"/>
          </p:nvPr>
        </p:nvSpPr>
        <p:spPr/>
        <p:txBody>
          <a:bodyPr/>
          <a:lstStyle/>
          <a:p>
            <a:fld id="{66D7C2A8-3574-48AF-9B9F-6538CE887783}" type="slidenum">
              <a:rPr lang="en-IE" smtClean="0"/>
              <a:pPr/>
              <a:t>21</a:t>
            </a:fld>
            <a:endParaRPr lang="en-IE" dirty="0"/>
          </a:p>
        </p:txBody>
      </p:sp>
    </p:spTree>
    <p:extLst>
      <p:ext uri="{BB962C8B-B14F-4D97-AF65-F5344CB8AC3E}">
        <p14:creationId xmlns:p14="http://schemas.microsoft.com/office/powerpoint/2010/main" val="21526694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3401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IE" dirty="0"/>
              <a:t>Rationale</a:t>
            </a:r>
          </a:p>
        </p:txBody>
      </p:sp>
      <p:sp>
        <p:nvSpPr>
          <p:cNvPr id="8" name="Content Placeholder 7"/>
          <p:cNvSpPr>
            <a:spLocks noGrp="1"/>
          </p:cNvSpPr>
          <p:nvPr>
            <p:ph idx="1"/>
          </p:nvPr>
        </p:nvSpPr>
        <p:spPr/>
        <p:txBody>
          <a:bodyPr/>
          <a:lstStyle/>
          <a:p>
            <a:pPr>
              <a:lnSpc>
                <a:spcPct val="100000"/>
              </a:lnSpc>
            </a:pPr>
            <a:r>
              <a:rPr lang="en-US" altLang="en-US" sz="2400" dirty="0"/>
              <a:t>Gender norms have a powerful influence on health behavior</a:t>
            </a:r>
          </a:p>
          <a:p>
            <a:pPr>
              <a:lnSpc>
                <a:spcPct val="100000"/>
              </a:lnSpc>
            </a:pPr>
            <a:r>
              <a:rPr lang="en-US" altLang="en-US" sz="2400" dirty="0"/>
              <a:t>Gender norms can be changed</a:t>
            </a:r>
          </a:p>
          <a:p>
            <a:pPr>
              <a:lnSpc>
                <a:spcPct val="100000"/>
              </a:lnSpc>
            </a:pPr>
            <a:r>
              <a:rPr lang="en-US" altLang="en-US" sz="2400" dirty="0"/>
              <a:t>Changing harmful gender norms can lead to more sustained change </a:t>
            </a:r>
          </a:p>
          <a:p>
            <a:pPr>
              <a:lnSpc>
                <a:spcPct val="100000"/>
              </a:lnSpc>
            </a:pPr>
            <a:r>
              <a:rPr lang="en-US" altLang="en-US" sz="2400" dirty="0"/>
              <a:t>Ignoring or exploiting harmful gender norms may undermine program efforts </a:t>
            </a:r>
          </a:p>
        </p:txBody>
      </p:sp>
      <p:sp>
        <p:nvSpPr>
          <p:cNvPr id="2" name="Slide Number Placeholder 1">
            <a:extLst>
              <a:ext uri="{FF2B5EF4-FFF2-40B4-BE49-F238E27FC236}">
                <a16:creationId xmlns:a16="http://schemas.microsoft.com/office/drawing/2014/main" id="{F2280DB8-541D-461B-BA9C-0DD48A7ED654}"/>
              </a:ext>
            </a:extLst>
          </p:cNvPr>
          <p:cNvSpPr>
            <a:spLocks noGrp="1"/>
          </p:cNvSpPr>
          <p:nvPr>
            <p:ph type="sldNum" sz="quarter" idx="12"/>
          </p:nvPr>
        </p:nvSpPr>
        <p:spPr/>
        <p:txBody>
          <a:bodyPr/>
          <a:lstStyle/>
          <a:p>
            <a:fld id="{66D7C2A8-3574-48AF-9B9F-6538CE887783}" type="slidenum">
              <a:rPr lang="en-IE" smtClean="0"/>
              <a:t>3</a:t>
            </a:fld>
            <a:endParaRPr lang="en-IE"/>
          </a:p>
        </p:txBody>
      </p:sp>
    </p:spTree>
    <p:extLst>
      <p:ext uri="{BB962C8B-B14F-4D97-AF65-F5344CB8AC3E}">
        <p14:creationId xmlns:p14="http://schemas.microsoft.com/office/powerpoint/2010/main" val="4183854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95984" y="652155"/>
            <a:ext cx="7772400" cy="5579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266D7432-FF34-4644-A9EE-C2CBD65123FF}"/>
              </a:ext>
            </a:extLst>
          </p:cNvPr>
          <p:cNvSpPr>
            <a:spLocks noGrp="1"/>
          </p:cNvSpPr>
          <p:nvPr>
            <p:ph type="sldNum" sz="quarter" idx="12"/>
          </p:nvPr>
        </p:nvSpPr>
        <p:spPr/>
        <p:txBody>
          <a:bodyPr/>
          <a:lstStyle/>
          <a:p>
            <a:fld id="{66D7C2A8-3574-48AF-9B9F-6538CE887783}" type="slidenum">
              <a:rPr lang="en-IE" smtClean="0"/>
              <a:t>4</a:t>
            </a:fld>
            <a:endParaRPr lang="en-IE"/>
          </a:p>
        </p:txBody>
      </p:sp>
    </p:spTree>
    <p:extLst>
      <p:ext uri="{BB962C8B-B14F-4D97-AF65-F5344CB8AC3E}">
        <p14:creationId xmlns:p14="http://schemas.microsoft.com/office/powerpoint/2010/main" val="2762142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Gender blind </a:t>
            </a:r>
          </a:p>
        </p:txBody>
      </p:sp>
      <p:sp>
        <p:nvSpPr>
          <p:cNvPr id="3" name="Content Placeholder 2"/>
          <p:cNvSpPr>
            <a:spLocks noGrp="1"/>
          </p:cNvSpPr>
          <p:nvPr>
            <p:ph idx="1"/>
          </p:nvPr>
        </p:nvSpPr>
        <p:spPr>
          <a:xfrm>
            <a:off x="644434" y="1672046"/>
            <a:ext cx="3561806" cy="4504917"/>
          </a:xfrm>
        </p:spPr>
        <p:txBody>
          <a:bodyPr/>
          <a:lstStyle/>
          <a:p>
            <a:r>
              <a:rPr lang="en-US" altLang="en-US" sz="2400" dirty="0"/>
              <a:t>Little or no recognition of gender norms and relations in program or policy design, implementation, or evaluation</a:t>
            </a:r>
          </a:p>
          <a:p>
            <a:r>
              <a:rPr lang="en-US" altLang="en-US" sz="2400" dirty="0"/>
              <a:t>Gender has not been considered</a:t>
            </a:r>
          </a:p>
        </p:txBody>
      </p:sp>
      <p:pic>
        <p:nvPicPr>
          <p:cNvPr id="6"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972049" y="1690688"/>
            <a:ext cx="3527517" cy="2810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868342" y="4501678"/>
            <a:ext cx="3527517" cy="276999"/>
          </a:xfrm>
          <a:prstGeom prst="rect">
            <a:avLst/>
          </a:prstGeom>
          <a:noFill/>
        </p:spPr>
        <p:txBody>
          <a:bodyPr wrap="square" rtlCol="0">
            <a:spAutoFit/>
          </a:bodyPr>
          <a:lstStyle/>
          <a:p>
            <a:r>
              <a:rPr lang="en-US" sz="1200" dirty="0"/>
              <a:t>Children in Albania, Photo ©2010, </a:t>
            </a:r>
            <a:r>
              <a:rPr lang="en-US" sz="1200" dirty="0" err="1"/>
              <a:t>Jhpiego</a:t>
            </a:r>
            <a:endParaRPr lang="en-US" sz="1200" dirty="0"/>
          </a:p>
        </p:txBody>
      </p:sp>
      <p:sp>
        <p:nvSpPr>
          <p:cNvPr id="4" name="Slide Number Placeholder 3">
            <a:extLst>
              <a:ext uri="{FF2B5EF4-FFF2-40B4-BE49-F238E27FC236}">
                <a16:creationId xmlns:a16="http://schemas.microsoft.com/office/drawing/2014/main" id="{880A6E85-C07E-4047-9A80-B1EC958B8605}"/>
              </a:ext>
            </a:extLst>
          </p:cNvPr>
          <p:cNvSpPr>
            <a:spLocks noGrp="1"/>
          </p:cNvSpPr>
          <p:nvPr>
            <p:ph type="sldNum" sz="quarter" idx="12"/>
          </p:nvPr>
        </p:nvSpPr>
        <p:spPr/>
        <p:txBody>
          <a:bodyPr/>
          <a:lstStyle/>
          <a:p>
            <a:fld id="{66D7C2A8-3574-48AF-9B9F-6538CE887783}" type="slidenum">
              <a:rPr lang="en-IE" smtClean="0"/>
              <a:t>5</a:t>
            </a:fld>
            <a:endParaRPr lang="en-IE"/>
          </a:p>
        </p:txBody>
      </p:sp>
    </p:spTree>
    <p:extLst>
      <p:ext uri="{BB962C8B-B14F-4D97-AF65-F5344CB8AC3E}">
        <p14:creationId xmlns:p14="http://schemas.microsoft.com/office/powerpoint/2010/main" val="3825349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44433" y="1173957"/>
            <a:ext cx="6426926" cy="578717"/>
          </a:xfrm>
        </p:spPr>
        <p:txBody>
          <a:bodyPr/>
          <a:lstStyle/>
          <a:p>
            <a:r>
              <a:rPr lang="en-IE" sz="2400" dirty="0"/>
              <a:t>Dominican Republic: sex education for youth </a:t>
            </a:r>
          </a:p>
        </p:txBody>
      </p:sp>
      <p:sp>
        <p:nvSpPr>
          <p:cNvPr id="4" name="Content Placeholder 3"/>
          <p:cNvSpPr>
            <a:spLocks noGrp="1"/>
          </p:cNvSpPr>
          <p:nvPr>
            <p:ph sz="half" idx="2"/>
          </p:nvPr>
        </p:nvSpPr>
        <p:spPr>
          <a:xfrm>
            <a:off x="644433" y="1844914"/>
            <a:ext cx="7855132" cy="4372529"/>
          </a:xfrm>
        </p:spPr>
        <p:txBody>
          <a:bodyPr/>
          <a:lstStyle/>
          <a:p>
            <a:pPr marL="0" indent="0">
              <a:lnSpc>
                <a:spcPct val="100000"/>
              </a:lnSpc>
              <a:buFont typeface="Wingdings" panose="05000000000000000000" pitchFamily="2" charset="2"/>
              <a:buNone/>
              <a:defRPr/>
            </a:pPr>
            <a:r>
              <a:rPr lang="en-US" altLang="en-US" sz="2400" b="1" dirty="0"/>
              <a:t>Strategies:</a:t>
            </a:r>
          </a:p>
          <a:p>
            <a:pPr>
              <a:lnSpc>
                <a:spcPct val="100000"/>
              </a:lnSpc>
              <a:defRPr/>
            </a:pPr>
            <a:r>
              <a:rPr lang="en-US" altLang="en-US" sz="2000" dirty="0"/>
              <a:t>Curricula address several important psychosocial determinants of delaying sex and using condoms, such as knowledge about HIV, attitudes about abstaining from sex, and correct use of condoms.</a:t>
            </a:r>
          </a:p>
          <a:p>
            <a:pPr>
              <a:lnSpc>
                <a:spcPct val="100000"/>
              </a:lnSpc>
              <a:defRPr/>
            </a:pPr>
            <a:r>
              <a:rPr lang="en-US" altLang="en-US" sz="2000" dirty="0"/>
              <a:t>There is no mention of how gender norms affect attitudes, condom use, or sexual decision-making.</a:t>
            </a:r>
          </a:p>
          <a:p>
            <a:pPr>
              <a:lnSpc>
                <a:spcPct val="100000"/>
              </a:lnSpc>
              <a:buFont typeface="Wingdings" panose="05000000000000000000" pitchFamily="2" charset="2"/>
              <a:buNone/>
              <a:defRPr/>
            </a:pPr>
            <a:r>
              <a:rPr lang="en-US" altLang="en-US" sz="2400" b="1" dirty="0"/>
              <a:t>Results:</a:t>
            </a:r>
          </a:p>
          <a:p>
            <a:pPr marL="285750" indent="-285750">
              <a:lnSpc>
                <a:spcPct val="100000"/>
              </a:lnSpc>
              <a:defRPr/>
            </a:pPr>
            <a:r>
              <a:rPr lang="en-US" altLang="en-US" sz="2000" dirty="0"/>
              <a:t>Curriculum was effective at increasing condom use among sexually active youth.</a:t>
            </a:r>
          </a:p>
          <a:p>
            <a:pPr marL="285750" indent="-285750">
              <a:lnSpc>
                <a:spcPct val="100000"/>
              </a:lnSpc>
              <a:defRPr/>
            </a:pPr>
            <a:r>
              <a:rPr lang="en-US" altLang="en-US" sz="2000" dirty="0"/>
              <a:t>Boys still dominate decisions about when and where to have sex; girls do not feel empowered to negotiate.</a:t>
            </a:r>
            <a:endParaRPr lang="en-US" sz="2000" dirty="0"/>
          </a:p>
          <a:p>
            <a:pPr marL="0" indent="0">
              <a:lnSpc>
                <a:spcPct val="100000"/>
              </a:lnSpc>
              <a:buNone/>
            </a:pPr>
            <a:endParaRPr lang="en-IE" sz="2000" dirty="0"/>
          </a:p>
        </p:txBody>
      </p:sp>
      <p:sp>
        <p:nvSpPr>
          <p:cNvPr id="2" name="Title 1"/>
          <p:cNvSpPr>
            <a:spLocks noGrp="1"/>
          </p:cNvSpPr>
          <p:nvPr>
            <p:ph type="title"/>
          </p:nvPr>
        </p:nvSpPr>
        <p:spPr>
          <a:xfrm>
            <a:off x="644434" y="640557"/>
            <a:ext cx="7855132" cy="533400"/>
          </a:xfrm>
        </p:spPr>
        <p:txBody>
          <a:bodyPr/>
          <a:lstStyle/>
          <a:p>
            <a:r>
              <a:rPr lang="en-IE" dirty="0"/>
              <a:t>Gender blind example </a:t>
            </a:r>
          </a:p>
        </p:txBody>
      </p:sp>
      <p:sp>
        <p:nvSpPr>
          <p:cNvPr id="5" name="Slide Number Placeholder 4">
            <a:extLst>
              <a:ext uri="{FF2B5EF4-FFF2-40B4-BE49-F238E27FC236}">
                <a16:creationId xmlns:a16="http://schemas.microsoft.com/office/drawing/2014/main" id="{3624864F-8665-4CF9-9ED9-20C5121A4D24}"/>
              </a:ext>
            </a:extLst>
          </p:cNvPr>
          <p:cNvSpPr>
            <a:spLocks noGrp="1"/>
          </p:cNvSpPr>
          <p:nvPr>
            <p:ph type="sldNum" sz="quarter" idx="12"/>
          </p:nvPr>
        </p:nvSpPr>
        <p:spPr/>
        <p:txBody>
          <a:bodyPr/>
          <a:lstStyle/>
          <a:p>
            <a:fld id="{66D7C2A8-3574-48AF-9B9F-6538CE887783}" type="slidenum">
              <a:rPr lang="en-IE" smtClean="0"/>
              <a:t>6</a:t>
            </a:fld>
            <a:endParaRPr lang="en-IE"/>
          </a:p>
        </p:txBody>
      </p:sp>
    </p:spTree>
    <p:extLst>
      <p:ext uri="{BB962C8B-B14F-4D97-AF65-F5344CB8AC3E}">
        <p14:creationId xmlns:p14="http://schemas.microsoft.com/office/powerpoint/2010/main" val="3110904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Gender exploitative </a:t>
            </a:r>
          </a:p>
        </p:txBody>
      </p:sp>
      <p:sp>
        <p:nvSpPr>
          <p:cNvPr id="3" name="Content Placeholder 2"/>
          <p:cNvSpPr>
            <a:spLocks noGrp="1"/>
          </p:cNvSpPr>
          <p:nvPr>
            <p:ph idx="1"/>
          </p:nvPr>
        </p:nvSpPr>
        <p:spPr>
          <a:xfrm>
            <a:off x="644434" y="1672047"/>
            <a:ext cx="3131500" cy="3739050"/>
          </a:xfrm>
        </p:spPr>
        <p:txBody>
          <a:bodyPr/>
          <a:lstStyle/>
          <a:p>
            <a:pPr>
              <a:lnSpc>
                <a:spcPct val="100000"/>
              </a:lnSpc>
            </a:pPr>
            <a:r>
              <a:rPr lang="en-US" altLang="en-US" sz="2400" dirty="0"/>
              <a:t>Takes advantage of harmful, inequitable gender norms and existing imbalances of power</a:t>
            </a:r>
          </a:p>
          <a:p>
            <a:pPr>
              <a:lnSpc>
                <a:spcPct val="100000"/>
              </a:lnSpc>
            </a:pPr>
            <a:r>
              <a:rPr lang="en-US" altLang="en-US" sz="2400" dirty="0"/>
              <a:t>Can result in harmful consequences and undermine a program’s intended objective</a:t>
            </a:r>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368" t="5888" r="6849" b="84"/>
          <a:stretch/>
        </p:blipFill>
        <p:spPr bwMode="auto">
          <a:xfrm>
            <a:off x="4326431" y="1672046"/>
            <a:ext cx="4173135" cy="2573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243756" y="4245053"/>
            <a:ext cx="4173135" cy="276999"/>
          </a:xfrm>
          <a:prstGeom prst="rect">
            <a:avLst/>
          </a:prstGeom>
          <a:noFill/>
        </p:spPr>
        <p:txBody>
          <a:bodyPr wrap="square" rtlCol="0">
            <a:spAutoFit/>
          </a:bodyPr>
          <a:lstStyle/>
          <a:p>
            <a:r>
              <a:rPr lang="en-US" sz="1200" dirty="0"/>
              <a:t>Boys in Malawi, Photo ©2014 by Jennifer Berg/</a:t>
            </a:r>
            <a:r>
              <a:rPr lang="en-US" sz="1200" dirty="0" err="1"/>
              <a:t>Jhpiego</a:t>
            </a:r>
            <a:endParaRPr lang="en-US" sz="1200" dirty="0"/>
          </a:p>
        </p:txBody>
      </p:sp>
      <p:sp>
        <p:nvSpPr>
          <p:cNvPr id="6" name="Slide Number Placeholder 5">
            <a:extLst>
              <a:ext uri="{FF2B5EF4-FFF2-40B4-BE49-F238E27FC236}">
                <a16:creationId xmlns:a16="http://schemas.microsoft.com/office/drawing/2014/main" id="{5BB40BD7-C028-4E4A-9650-F30DC57A4828}"/>
              </a:ext>
            </a:extLst>
          </p:cNvPr>
          <p:cNvSpPr>
            <a:spLocks noGrp="1"/>
          </p:cNvSpPr>
          <p:nvPr>
            <p:ph type="sldNum" sz="quarter" idx="12"/>
          </p:nvPr>
        </p:nvSpPr>
        <p:spPr/>
        <p:txBody>
          <a:bodyPr/>
          <a:lstStyle/>
          <a:p>
            <a:fld id="{66D7C2A8-3574-48AF-9B9F-6538CE887783}" type="slidenum">
              <a:rPr lang="en-IE" smtClean="0"/>
              <a:t>7</a:t>
            </a:fld>
            <a:endParaRPr lang="en-IE"/>
          </a:p>
        </p:txBody>
      </p:sp>
    </p:spTree>
    <p:extLst>
      <p:ext uri="{BB962C8B-B14F-4D97-AF65-F5344CB8AC3E}">
        <p14:creationId xmlns:p14="http://schemas.microsoft.com/office/powerpoint/2010/main" val="2140953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44434" y="1128640"/>
            <a:ext cx="6426926" cy="578717"/>
          </a:xfrm>
        </p:spPr>
        <p:txBody>
          <a:bodyPr/>
          <a:lstStyle/>
          <a:p>
            <a:r>
              <a:rPr lang="en-IE" sz="2400" dirty="0"/>
              <a:t>Zimbabwe family planning campaign </a:t>
            </a:r>
          </a:p>
        </p:txBody>
      </p:sp>
      <p:sp>
        <p:nvSpPr>
          <p:cNvPr id="4" name="Content Placeholder 3"/>
          <p:cNvSpPr>
            <a:spLocks noGrp="1"/>
          </p:cNvSpPr>
          <p:nvPr>
            <p:ph sz="half" idx="2"/>
          </p:nvPr>
        </p:nvSpPr>
        <p:spPr>
          <a:xfrm>
            <a:off x="644433" y="1861238"/>
            <a:ext cx="7855132" cy="3968062"/>
          </a:xfrm>
        </p:spPr>
        <p:txBody>
          <a:bodyPr/>
          <a:lstStyle/>
          <a:p>
            <a:pPr>
              <a:lnSpc>
                <a:spcPct val="100000"/>
              </a:lnSpc>
            </a:pPr>
            <a:r>
              <a:rPr lang="en-US" altLang="en-US" sz="2400" dirty="0"/>
              <a:t>The campaign used sports images and metaphors to communicate the importance of men’s participation in family planning (FP) decision-making. Messages included:</a:t>
            </a:r>
          </a:p>
          <a:p>
            <a:pPr lvl="1">
              <a:lnSpc>
                <a:spcPct val="100000"/>
              </a:lnSpc>
            </a:pPr>
            <a:r>
              <a:rPr lang="en-US" altLang="en-US" sz="2400" dirty="0"/>
              <a:t>“Play the game right. Once you are in control, it’s easy to be the winner!”</a:t>
            </a:r>
          </a:p>
          <a:p>
            <a:pPr lvl="1">
              <a:lnSpc>
                <a:spcPct val="100000"/>
              </a:lnSpc>
            </a:pPr>
            <a:r>
              <a:rPr lang="en-US" altLang="en-US" sz="2400" dirty="0"/>
              <a:t>“It’s your choice.”</a:t>
            </a:r>
          </a:p>
          <a:p>
            <a:pPr>
              <a:lnSpc>
                <a:spcPct val="100000"/>
              </a:lnSpc>
            </a:pPr>
            <a:r>
              <a:rPr lang="en-US" altLang="en-US" sz="2400" dirty="0"/>
              <a:t>Contraceptive use went up in the community.</a:t>
            </a:r>
          </a:p>
          <a:p>
            <a:pPr>
              <a:lnSpc>
                <a:spcPct val="100000"/>
              </a:lnSpc>
            </a:pPr>
            <a:r>
              <a:rPr lang="en-US" altLang="en-US" sz="2400" dirty="0"/>
              <a:t>Men interpreted the campaign as promoting the notion that </a:t>
            </a:r>
            <a:br>
              <a:rPr lang="en-US" altLang="en-US" sz="2400" dirty="0"/>
            </a:br>
            <a:r>
              <a:rPr lang="en-US" altLang="en-US" sz="2400" dirty="0"/>
              <a:t>FP decisions should be made by men alone.</a:t>
            </a:r>
          </a:p>
          <a:p>
            <a:pPr marL="0" indent="0">
              <a:lnSpc>
                <a:spcPct val="100000"/>
              </a:lnSpc>
              <a:buNone/>
            </a:pPr>
            <a:endParaRPr lang="en-IE" sz="2400" dirty="0"/>
          </a:p>
        </p:txBody>
      </p:sp>
      <p:sp>
        <p:nvSpPr>
          <p:cNvPr id="2" name="Title 1"/>
          <p:cNvSpPr>
            <a:spLocks noGrp="1"/>
          </p:cNvSpPr>
          <p:nvPr>
            <p:ph type="title"/>
          </p:nvPr>
        </p:nvSpPr>
        <p:spPr>
          <a:xfrm>
            <a:off x="644434" y="623888"/>
            <a:ext cx="7855132" cy="690562"/>
          </a:xfrm>
        </p:spPr>
        <p:txBody>
          <a:bodyPr/>
          <a:lstStyle/>
          <a:p>
            <a:r>
              <a:rPr lang="en-IE" dirty="0"/>
              <a:t>Gender exploitative example </a:t>
            </a:r>
          </a:p>
        </p:txBody>
      </p:sp>
      <p:sp>
        <p:nvSpPr>
          <p:cNvPr id="5" name="Slide Number Placeholder 4">
            <a:extLst>
              <a:ext uri="{FF2B5EF4-FFF2-40B4-BE49-F238E27FC236}">
                <a16:creationId xmlns:a16="http://schemas.microsoft.com/office/drawing/2014/main" id="{6BAA7A6A-5CBB-4B3A-AD13-B2342C7F8E64}"/>
              </a:ext>
            </a:extLst>
          </p:cNvPr>
          <p:cNvSpPr>
            <a:spLocks noGrp="1"/>
          </p:cNvSpPr>
          <p:nvPr>
            <p:ph type="sldNum" sz="quarter" idx="12"/>
          </p:nvPr>
        </p:nvSpPr>
        <p:spPr/>
        <p:txBody>
          <a:bodyPr/>
          <a:lstStyle/>
          <a:p>
            <a:fld id="{66D7C2A8-3574-48AF-9B9F-6538CE887783}" type="slidenum">
              <a:rPr lang="en-IE" smtClean="0"/>
              <a:t>8</a:t>
            </a:fld>
            <a:endParaRPr lang="en-IE"/>
          </a:p>
        </p:txBody>
      </p:sp>
    </p:spTree>
    <p:extLst>
      <p:ext uri="{BB962C8B-B14F-4D97-AF65-F5344CB8AC3E}">
        <p14:creationId xmlns:p14="http://schemas.microsoft.com/office/powerpoint/2010/main" val="3693808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Gender accommodating </a:t>
            </a:r>
          </a:p>
        </p:txBody>
      </p:sp>
      <p:sp>
        <p:nvSpPr>
          <p:cNvPr id="3" name="Content Placeholder 2"/>
          <p:cNvSpPr>
            <a:spLocks noGrp="1"/>
          </p:cNvSpPr>
          <p:nvPr>
            <p:ph idx="1"/>
          </p:nvPr>
        </p:nvSpPr>
        <p:spPr>
          <a:xfrm>
            <a:off x="644435" y="1376980"/>
            <a:ext cx="4422418" cy="4799984"/>
          </a:xfrm>
        </p:spPr>
        <p:txBody>
          <a:bodyPr/>
          <a:lstStyle/>
          <a:p>
            <a:r>
              <a:rPr lang="en-US" altLang="en-US" sz="2400" dirty="0"/>
              <a:t>Acknowledges the role of gender norms and inequities</a:t>
            </a:r>
          </a:p>
          <a:p>
            <a:r>
              <a:rPr lang="en-US" altLang="en-US" sz="2400" dirty="0"/>
              <a:t>Includes activities to adjust to and/or compensate for gender norms and inequities</a:t>
            </a:r>
          </a:p>
          <a:p>
            <a:r>
              <a:rPr lang="en-US" altLang="en-US" sz="2400" dirty="0"/>
              <a:t>Does not actively aim to change norms, but strives to limit the impact of harmful gender norms</a:t>
            </a:r>
          </a:p>
          <a:p>
            <a:r>
              <a:rPr lang="en-US" altLang="en-US" sz="2400" dirty="0"/>
              <a:t>Can provide a sensible first step toward gender-transformative programming</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6708" t="7587" r="26979" b="8068"/>
          <a:stretch/>
        </p:blipFill>
        <p:spPr>
          <a:xfrm>
            <a:off x="5687930" y="1376980"/>
            <a:ext cx="2811636" cy="3840480"/>
          </a:xfrm>
          <a:prstGeom prst="rect">
            <a:avLst/>
          </a:prstGeom>
        </p:spPr>
      </p:pic>
      <p:sp>
        <p:nvSpPr>
          <p:cNvPr id="5" name="TextBox 4"/>
          <p:cNvSpPr txBox="1"/>
          <p:nvPr/>
        </p:nvSpPr>
        <p:spPr>
          <a:xfrm>
            <a:off x="5608121" y="5217461"/>
            <a:ext cx="2338654" cy="461665"/>
          </a:xfrm>
          <a:prstGeom prst="rect">
            <a:avLst/>
          </a:prstGeom>
          <a:noFill/>
        </p:spPr>
        <p:txBody>
          <a:bodyPr wrap="none" rtlCol="0">
            <a:spAutoFit/>
          </a:bodyPr>
          <a:lstStyle/>
          <a:p>
            <a:r>
              <a:rPr lang="en-US" sz="1200" dirty="0"/>
              <a:t>Ethiopian children</a:t>
            </a:r>
          </a:p>
          <a:p>
            <a:r>
              <a:rPr lang="en-US" sz="1200" dirty="0"/>
              <a:t>Photo ©2004 M. McNabb/</a:t>
            </a:r>
            <a:r>
              <a:rPr lang="en-US" sz="1200" dirty="0" err="1"/>
              <a:t>Jhpiego</a:t>
            </a:r>
            <a:endParaRPr lang="en-US" sz="1200" dirty="0"/>
          </a:p>
        </p:txBody>
      </p:sp>
      <p:sp>
        <p:nvSpPr>
          <p:cNvPr id="6" name="Slide Number Placeholder 5">
            <a:extLst>
              <a:ext uri="{FF2B5EF4-FFF2-40B4-BE49-F238E27FC236}">
                <a16:creationId xmlns:a16="http://schemas.microsoft.com/office/drawing/2014/main" id="{D54A3971-D6D0-486F-AABD-96F12218AC5B}"/>
              </a:ext>
            </a:extLst>
          </p:cNvPr>
          <p:cNvSpPr>
            <a:spLocks noGrp="1"/>
          </p:cNvSpPr>
          <p:nvPr>
            <p:ph type="sldNum" sz="quarter" idx="12"/>
          </p:nvPr>
        </p:nvSpPr>
        <p:spPr/>
        <p:txBody>
          <a:bodyPr/>
          <a:lstStyle/>
          <a:p>
            <a:fld id="{66D7C2A8-3574-48AF-9B9F-6538CE887783}" type="slidenum">
              <a:rPr lang="en-IE" smtClean="0"/>
              <a:t>9</a:t>
            </a:fld>
            <a:endParaRPr lang="en-IE"/>
          </a:p>
        </p:txBody>
      </p:sp>
    </p:spTree>
    <p:extLst>
      <p:ext uri="{BB962C8B-B14F-4D97-AF65-F5344CB8AC3E}">
        <p14:creationId xmlns:p14="http://schemas.microsoft.com/office/powerpoint/2010/main" val="2075659554"/>
      </p:ext>
    </p:extLst>
  </p:cSld>
  <p:clrMapOvr>
    <a:masterClrMapping/>
  </p:clrMapOvr>
</p:sld>
</file>

<file path=ppt/theme/theme1.xml><?xml version="1.0" encoding="utf-8"?>
<a:theme xmlns:a="http://schemas.openxmlformats.org/drawingml/2006/main" name="Jhpiego Theme">
  <a:themeElements>
    <a:clrScheme name="Jhpiego">
      <a:dk1>
        <a:sysClr val="windowText" lastClr="000000"/>
      </a:dk1>
      <a:lt1>
        <a:sysClr val="window" lastClr="FFFFFF"/>
      </a:lt1>
      <a:dk2>
        <a:srgbClr val="55565A"/>
      </a:dk2>
      <a:lt2>
        <a:srgbClr val="CBD5D4"/>
      </a:lt2>
      <a:accent1>
        <a:srgbClr val="00667D"/>
      </a:accent1>
      <a:accent2>
        <a:srgbClr val="26CAD3"/>
      </a:accent2>
      <a:accent3>
        <a:srgbClr val="6F9395"/>
      </a:accent3>
      <a:accent4>
        <a:srgbClr val="BE0065"/>
      </a:accent4>
      <a:accent5>
        <a:srgbClr val="0087CD"/>
      </a:accent5>
      <a:accent6>
        <a:srgbClr val="00AA88"/>
      </a:accent6>
      <a:hlink>
        <a:srgbClr val="00667D"/>
      </a:hlink>
      <a:folHlink>
        <a:srgbClr val="26CAD3"/>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hpigeo Template 4-3.potx" id="{20379316-5F22-4F7C-B139-08B953F8BEBB}" vid="{8F7913AB-301B-49A7-B882-ECF6F4ABFB11}"/>
    </a:ext>
  </a:extLst>
</a:theme>
</file>

<file path=ppt/theme/theme2.xml><?xml version="1.0" encoding="utf-8"?>
<a:theme xmlns:a="http://schemas.openxmlformats.org/drawingml/2006/main" name="Theme with Subtitles">
  <a:themeElements>
    <a:clrScheme name="Jhpiego">
      <a:dk1>
        <a:sysClr val="windowText" lastClr="000000"/>
      </a:dk1>
      <a:lt1>
        <a:sysClr val="window" lastClr="FFFFFF"/>
      </a:lt1>
      <a:dk2>
        <a:srgbClr val="55565A"/>
      </a:dk2>
      <a:lt2>
        <a:srgbClr val="CBD5D4"/>
      </a:lt2>
      <a:accent1>
        <a:srgbClr val="00667D"/>
      </a:accent1>
      <a:accent2>
        <a:srgbClr val="26CAD3"/>
      </a:accent2>
      <a:accent3>
        <a:srgbClr val="6F9395"/>
      </a:accent3>
      <a:accent4>
        <a:srgbClr val="00AA88"/>
      </a:accent4>
      <a:accent5>
        <a:srgbClr val="DBC637"/>
      </a:accent5>
      <a:accent6>
        <a:srgbClr val="B19E33"/>
      </a:accent6>
      <a:hlink>
        <a:srgbClr val="00667D"/>
      </a:hlink>
      <a:folHlink>
        <a:srgbClr val="26CAD3"/>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hpigeo Template 4-3.potx" id="{20379316-5F22-4F7C-B139-08B953F8BEBB}" vid="{77074E46-AF13-4404-BB03-B938761C3845}"/>
    </a:ext>
  </a:extLst>
</a:theme>
</file>

<file path=ppt/theme/theme3.xml><?xml version="1.0" encoding="utf-8"?>
<a:theme xmlns:a="http://schemas.openxmlformats.org/drawingml/2006/main" name="Jhpiego Theme Option 2">
  <a:themeElements>
    <a:clrScheme name="Jhpiego">
      <a:dk1>
        <a:sysClr val="windowText" lastClr="000000"/>
      </a:dk1>
      <a:lt1>
        <a:sysClr val="window" lastClr="FFFFFF"/>
      </a:lt1>
      <a:dk2>
        <a:srgbClr val="55565A"/>
      </a:dk2>
      <a:lt2>
        <a:srgbClr val="CBD5D4"/>
      </a:lt2>
      <a:accent1>
        <a:srgbClr val="00667D"/>
      </a:accent1>
      <a:accent2>
        <a:srgbClr val="26CAD3"/>
      </a:accent2>
      <a:accent3>
        <a:srgbClr val="6F9395"/>
      </a:accent3>
      <a:accent4>
        <a:srgbClr val="BE0065"/>
      </a:accent4>
      <a:accent5>
        <a:srgbClr val="0087CD"/>
      </a:accent5>
      <a:accent6>
        <a:srgbClr val="00AA88"/>
      </a:accent6>
      <a:hlink>
        <a:srgbClr val="00667D"/>
      </a:hlink>
      <a:folHlink>
        <a:srgbClr val="26CAD3"/>
      </a:folHlink>
    </a:clrScheme>
    <a:fontScheme name="Calib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hpigeo Template 4-3.potx" id="{20379316-5F22-4F7C-B139-08B953F8BEBB}" vid="{44E6D50B-C72E-4AC2-8732-82247C67F2D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d42e0dd-18ca-448e-996e-c2aaa315e839" xsi:nil="true"/>
    <k94105bb4ed44535a733e003ecda872e xmlns="2ca10b0a-1312-4eaf-893d-1070cb68c17a">
      <Terms xmlns="http://schemas.microsoft.com/office/infopath/2007/PartnerControls"/>
    </k94105bb4ed44535a733e003ecda872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769BA31BD949B4FADCB92CE7BC77B9E" ma:contentTypeVersion="13" ma:contentTypeDescription="Create a new document." ma:contentTypeScope="" ma:versionID="403643471dd0f34b550467edcfbb3982">
  <xsd:schema xmlns:xsd="http://www.w3.org/2001/XMLSchema" xmlns:xs="http://www.w3.org/2001/XMLSchema" xmlns:p="http://schemas.microsoft.com/office/2006/metadata/properties" xmlns:ns2="2ca10b0a-1312-4eaf-893d-1070cb68c17a" xmlns:ns3="8d42e0dd-18ca-448e-996e-c2aaa315e839" targetNamespace="http://schemas.microsoft.com/office/2006/metadata/properties" ma:root="true" ma:fieldsID="ef66a474adf0f442dc85b0a68cd84937" ns2:_="" ns3:_="">
    <xsd:import namespace="2ca10b0a-1312-4eaf-893d-1070cb68c17a"/>
    <xsd:import namespace="8d42e0dd-18ca-448e-996e-c2aaa315e83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k94105bb4ed44535a733e003ecda872e"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a10b0a-1312-4eaf-893d-1070cb68c1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k94105bb4ed44535a733e003ecda872e" ma:index="19" nillable="true" ma:taxonomy="true" ma:internalName="k94105bb4ed44535a733e003ecda872e" ma:taxonomyFieldName="Keywords" ma:displayName="Keywords" ma:indexed="true" ma:default="" ma:fieldId="{494105bb-4ed4-4535-a733-e003ecda872e}" ma:sspId="b704c289-2b3b-45af-a6a7-9640d4e0aeeb" ma:termSetId="3a4105e5-0d82-4978-b783-665ca367838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d42e0dd-18ca-448e-996e-c2aaa315e839"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959f5711-64c1-42a4-b39a-f9d96544e5d8}" ma:internalName="TaxCatchAll" ma:showField="CatchAllData" ma:web="6d83b36e-747b-442c-b082-7134e550985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18"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836F94E-1F75-4F3E-9257-55316C01E59B}">
  <ds:schemaRefs>
    <ds:schemaRef ds:uri="http://purl.org/dc/elements/1.1/"/>
    <ds:schemaRef ds:uri="http://www.w3.org/XML/1998/namespace"/>
    <ds:schemaRef ds:uri="3fa273ba-df0e-485c-bc50-760f2f50cfc1"/>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dd3c6b51-339e-4b3a-abf2-f5c0afb2f88e"/>
    <ds:schemaRef ds:uri="8d42e0dd-18ca-448e-996e-c2aaa315e839"/>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BC25C6B7-67F0-4F85-953A-ADC622FAD3F2}">
  <ds:schemaRefs>
    <ds:schemaRef ds:uri="http://schemas.microsoft.com/sharepoint/v3/contenttype/forms"/>
  </ds:schemaRefs>
</ds:datastoreItem>
</file>

<file path=customXml/itemProps3.xml><?xml version="1.0" encoding="utf-8"?>
<ds:datastoreItem xmlns:ds="http://schemas.openxmlformats.org/officeDocument/2006/customXml" ds:itemID="{ED980C23-A66C-483B-86DD-630FBBDC7726}"/>
</file>

<file path=docProps/app.xml><?xml version="1.0" encoding="utf-8"?>
<Properties xmlns="http://schemas.openxmlformats.org/officeDocument/2006/extended-properties" xmlns:vt="http://schemas.openxmlformats.org/officeDocument/2006/docPropsVTypes">
  <Template>Jhpiego Template-regular</Template>
  <TotalTime>1545</TotalTime>
  <Words>3127</Words>
  <Application>Microsoft Office PowerPoint</Application>
  <PresentationFormat>On-screen Show (4:3)</PresentationFormat>
  <Paragraphs>217</Paragraphs>
  <Slides>22</Slides>
  <Notes>18</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22</vt:i4>
      </vt:variant>
    </vt:vector>
  </HeadingPairs>
  <TitlesOfParts>
    <vt:vector size="28" baseType="lpstr">
      <vt:lpstr>Arial</vt:lpstr>
      <vt:lpstr>Calibri</vt:lpstr>
      <vt:lpstr>Wingdings</vt:lpstr>
      <vt:lpstr>Jhpiego Theme</vt:lpstr>
      <vt:lpstr>Theme with Subtitles</vt:lpstr>
      <vt:lpstr>Jhpiego Theme Option 2</vt:lpstr>
      <vt:lpstr>Moving toward gender-transformative programming: the gender equality continuum</vt:lpstr>
      <vt:lpstr>Integrating gender</vt:lpstr>
      <vt:lpstr>Rationale</vt:lpstr>
      <vt:lpstr>PowerPoint Presentation</vt:lpstr>
      <vt:lpstr>Gender blind </vt:lpstr>
      <vt:lpstr>Gender blind example </vt:lpstr>
      <vt:lpstr>Gender exploitative </vt:lpstr>
      <vt:lpstr>Gender exploitative example </vt:lpstr>
      <vt:lpstr>Gender accommodating </vt:lpstr>
      <vt:lpstr>Gender accommodating example </vt:lpstr>
      <vt:lpstr>Gender transformative</vt:lpstr>
      <vt:lpstr>Gender transformative example </vt:lpstr>
      <vt:lpstr>Moving from accommodating to transformative</vt:lpstr>
      <vt:lpstr>Moving from accommodating to transformative (continued)</vt:lpstr>
      <vt:lpstr>Group exercise</vt:lpstr>
      <vt:lpstr>Care and support for people living with HIV/AIDS</vt:lpstr>
      <vt:lpstr>PowerPoint Presentation</vt:lpstr>
      <vt:lpstr>Answer: accommodating </vt:lpstr>
      <vt:lpstr>Youth outreach </vt:lpstr>
      <vt:lpstr>PowerPoint Presentation</vt:lpstr>
      <vt:lpstr>Answer: transformative </vt:lpstr>
      <vt:lpstr>PowerPoint Presentation</vt:lpstr>
    </vt:vector>
  </TitlesOfParts>
  <Company>Johns Hopkins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Tracy McClair</dc:creator>
  <cp:lastModifiedBy>Myra Betron</cp:lastModifiedBy>
  <cp:revision>41</cp:revision>
  <dcterms:created xsi:type="dcterms:W3CDTF">2018-01-24T16:17:05Z</dcterms:created>
  <dcterms:modified xsi:type="dcterms:W3CDTF">2023-01-23T21:01:55Z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0x010100E769BA31BD949B4FADCB92CE7BC77B9E</vt:lpwstr>
  </property>
  <property fmtid="{D5CDD505-2E9C-101B-9397-08002B2CF9AE}" pid="3" name="_dlc_DocIdItemGuid">
    <vt:lpwstr>209f7662-c294-4b50-b4c2-d1be4eda883c</vt:lpwstr>
  </property>
  <property fmtid="{D5CDD505-2E9C-101B-9397-08002B2CF9AE}" pid="4" name="TaxKeyword">
    <vt:lpwstr/>
  </property>
  <property fmtid="{D5CDD505-2E9C-101B-9397-08002B2CF9AE}" pid="5" name="MediaServiceImageTags">
    <vt:lpwstr/>
  </property>
</Properties>
</file>