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4"/>
  </p:notesMasterIdLst>
  <p:handoutMasterIdLst>
    <p:handoutMasterId r:id="rId35"/>
  </p:handoutMasterIdLst>
  <p:sldIdLst>
    <p:sldId id="256" r:id="rId5"/>
    <p:sldId id="257" r:id="rId6"/>
    <p:sldId id="258" r:id="rId7"/>
    <p:sldId id="259" r:id="rId8"/>
    <p:sldId id="260" r:id="rId9"/>
    <p:sldId id="262" r:id="rId10"/>
    <p:sldId id="263" r:id="rId11"/>
    <p:sldId id="264"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6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28282"/>
    <a:srgbClr val="FF40F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34"/>
    <p:restoredTop sz="94609"/>
  </p:normalViewPr>
  <p:slideViewPr>
    <p:cSldViewPr snapToGrid="0" snapToObjects="1" showGuides="1">
      <p:cViewPr varScale="1">
        <p:scale>
          <a:sx n="124" d="100"/>
          <a:sy n="124" d="100"/>
        </p:scale>
        <p:origin x="1784" y="168"/>
      </p:cViewPr>
      <p:guideLst>
        <p:guide orient="horz" pos="2160"/>
        <p:guide pos="2880"/>
      </p:guideLst>
    </p:cSldViewPr>
  </p:slideViewPr>
  <p:notesTextViewPr>
    <p:cViewPr>
      <p:scale>
        <a:sx n="1" d="1"/>
        <a:sy n="1" d="1"/>
      </p:scale>
      <p:origin x="0" y="0"/>
    </p:cViewPr>
  </p:notesTextViewPr>
  <p:notesViewPr>
    <p:cSldViewPr snapToGrid="0" snapToObjects="1" showGuides="1">
      <p:cViewPr varScale="1">
        <p:scale>
          <a:sx n="119" d="100"/>
          <a:sy n="119" d="100"/>
        </p:scale>
        <p:origin x="5128"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7060D65-5743-9F4C-A5ED-589DFBAFC78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2790F230-A760-A44A-804B-06FB11EE9BF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F0542C6-380E-B14A-84EF-93031FCA788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38916F4-259A-C44A-B2C4-1F167886FEB1}" type="slidenum">
              <a:rPr lang="en-US" smtClean="0"/>
              <a:t>‹#›</a:t>
            </a:fld>
            <a:endParaRPr lang="en-US"/>
          </a:p>
        </p:txBody>
      </p:sp>
    </p:spTree>
    <p:extLst>
      <p:ext uri="{BB962C8B-B14F-4D97-AF65-F5344CB8AC3E}">
        <p14:creationId xmlns:p14="http://schemas.microsoft.com/office/powerpoint/2010/main" val="13220578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EEE381-D7FA-0440-8121-65AEB018FEEB}" type="datetimeFigureOut">
              <a:rPr lang="en-US" smtClean="0"/>
              <a:t>11/21/23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5DF297-1C38-8A49-B493-3777E0EE4EDA}" type="slidenum">
              <a:rPr lang="en-US" smtClean="0"/>
              <a:t>‹#›</a:t>
            </a:fld>
            <a:endParaRPr lang="en-US"/>
          </a:p>
        </p:txBody>
      </p:sp>
    </p:spTree>
    <p:extLst>
      <p:ext uri="{BB962C8B-B14F-4D97-AF65-F5344CB8AC3E}">
        <p14:creationId xmlns:p14="http://schemas.microsoft.com/office/powerpoint/2010/main" val="39582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68073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1" name="Google Shape;17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1513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0837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247f9654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5" name="Google Shape;185;g247f9654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88440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47f9654bf3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3" name="Google Shape;193;g247f9654bf3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0003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247f9654bf3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g247f9654bf3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7421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47f9654bf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g247f9654bf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82147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247f9654bf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g247f9654bf3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2266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247f9654bf3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g247f9654bf3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9853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247f9654bf3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g247f9654bf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6974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247f9654bf3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4" name="Google Shape;244;g247f9654bf3_0_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027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 name="Google Shape;10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7534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1e32f083157_4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5" name="Google Shape;255;g1e32f083157_4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6264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e32f083157_4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4" name="Google Shape;264;g1e32f083157_4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8806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1e32f083157_4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g1e32f083157_4_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7602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504f6b02c5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9" name="Google Shape;289;g2504f6b02c5_2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836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504f6b02c5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g2504f6b02c5_2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0949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504f6b02c5_2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g2504f6b02c5_2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582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504f6b02c5_2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7" name="Google Shape;317;g2504f6b02c5_2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2654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3667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747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4579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8536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0" name="Google Shape;15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7442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76275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4" name="Google Shape;16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1669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0" name="Content Placeholder 4">
            <a:extLst>
              <a:ext uri="{FF2B5EF4-FFF2-40B4-BE49-F238E27FC236}">
                <a16:creationId xmlns:a16="http://schemas.microsoft.com/office/drawing/2014/main" id="{2A163C7C-4D74-B542-AD1C-4A9DA37722F5}"/>
              </a:ext>
            </a:extLst>
          </p:cNvPr>
          <p:cNvPicPr>
            <a:picLocks noChangeAspect="1"/>
          </p:cNvPicPr>
          <p:nvPr userDrawn="1"/>
        </p:nvPicPr>
        <p:blipFill rotWithShape="1">
          <a:blip r:embed="rId2" cstate="print">
            <a:alphaModFix amt="35000"/>
            <a:extLst>
              <a:ext uri="{28A0092B-C50C-407E-A947-70E740481C1C}">
                <a14:useLocalDpi xmlns:a14="http://schemas.microsoft.com/office/drawing/2010/main"/>
              </a:ext>
            </a:extLst>
          </a:blip>
          <a:srcRect/>
          <a:stretch/>
        </p:blipFill>
        <p:spPr>
          <a:xfrm>
            <a:off x="0" y="0"/>
            <a:ext cx="3311013" cy="3637030"/>
          </a:xfrm>
          <a:prstGeom prst="rect">
            <a:avLst/>
          </a:prstGeom>
        </p:spPr>
      </p:pic>
      <p:sp>
        <p:nvSpPr>
          <p:cNvPr id="2" name="Title 1"/>
          <p:cNvSpPr>
            <a:spLocks noGrp="1"/>
          </p:cNvSpPr>
          <p:nvPr>
            <p:ph type="ctrTitle"/>
          </p:nvPr>
        </p:nvSpPr>
        <p:spPr>
          <a:xfrm>
            <a:off x="685800" y="2130427"/>
            <a:ext cx="7772400" cy="1470025"/>
          </a:xfrm>
        </p:spPr>
        <p:txBody>
          <a:bodyPr>
            <a:normAutofit/>
          </a:bodyPr>
          <a:lstStyle>
            <a:lvl1pPr>
              <a:defRPr sz="32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371600" y="3886201"/>
            <a:ext cx="6400800" cy="1197077"/>
          </a:xfrm>
        </p:spPr>
        <p:txBody>
          <a:bodyPr>
            <a:normAutofit/>
          </a:bodyPr>
          <a:lstStyle>
            <a:lvl1pPr marL="0" indent="0" algn="ctr">
              <a:buNone/>
              <a:defRPr sz="2400">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p:txBody>
      </p:sp>
      <p:grpSp>
        <p:nvGrpSpPr>
          <p:cNvPr id="13" name="Group 12">
            <a:extLst>
              <a:ext uri="{FF2B5EF4-FFF2-40B4-BE49-F238E27FC236}">
                <a16:creationId xmlns:a16="http://schemas.microsoft.com/office/drawing/2014/main" id="{340120E3-EFBD-454E-B780-545A01A1478E}"/>
              </a:ext>
            </a:extLst>
          </p:cNvPr>
          <p:cNvGrpSpPr>
            <a:grpSpLocks noChangeAspect="1"/>
          </p:cNvGrpSpPr>
          <p:nvPr userDrawn="1"/>
        </p:nvGrpSpPr>
        <p:grpSpPr>
          <a:xfrm>
            <a:off x="625927" y="5623210"/>
            <a:ext cx="7922554" cy="788794"/>
            <a:chOff x="5745826" y="6251274"/>
            <a:chExt cx="6955040" cy="519347"/>
          </a:xfrm>
        </p:grpSpPr>
        <p:pic>
          <p:nvPicPr>
            <p:cNvPr id="14" name="Picture 13">
              <a:extLst>
                <a:ext uri="{FF2B5EF4-FFF2-40B4-BE49-F238E27FC236}">
                  <a16:creationId xmlns:a16="http://schemas.microsoft.com/office/drawing/2014/main" id="{40460B19-1477-9843-B2ED-AD8C4DD6806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tretch/>
          </p:blipFill>
          <p:spPr>
            <a:xfrm>
              <a:off x="10750228" y="6262225"/>
              <a:ext cx="1950638" cy="459125"/>
            </a:xfrm>
            <a:prstGeom prst="rect">
              <a:avLst/>
            </a:prstGeom>
          </p:spPr>
        </p:pic>
        <p:pic>
          <p:nvPicPr>
            <p:cNvPr id="15" name="Picture 14">
              <a:extLst>
                <a:ext uri="{FF2B5EF4-FFF2-40B4-BE49-F238E27FC236}">
                  <a16:creationId xmlns:a16="http://schemas.microsoft.com/office/drawing/2014/main" id="{32E8563C-95F8-6147-8C13-2EA2854E225B}"/>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tretch/>
          </p:blipFill>
          <p:spPr>
            <a:xfrm>
              <a:off x="5745826" y="6251274"/>
              <a:ext cx="2055742" cy="519347"/>
            </a:xfrm>
            <a:prstGeom prst="rect">
              <a:avLst/>
            </a:prstGeom>
          </p:spPr>
        </p:pic>
      </p:grpSp>
    </p:spTree>
    <p:extLst>
      <p:ext uri="{BB962C8B-B14F-4D97-AF65-F5344CB8AC3E}">
        <p14:creationId xmlns:p14="http://schemas.microsoft.com/office/powerpoint/2010/main" val="37522357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a:t>Click to edit Master title style</a:t>
            </a:r>
          </a:p>
        </p:txBody>
      </p:sp>
      <p:sp>
        <p:nvSpPr>
          <p:cNvPr id="3" name="Content Placeholder 2"/>
          <p:cNvSpPr>
            <a:spLocks noGrp="1"/>
          </p:cNvSpPr>
          <p:nvPr>
            <p:ph idx="1"/>
          </p:nvPr>
        </p:nvSpPr>
        <p:spPr>
          <a:xfrm>
            <a:off x="685800" y="1452421"/>
            <a:ext cx="7772400" cy="4300679"/>
          </a:xfrm>
        </p:spPr>
        <p:txBody>
          <a:bodyPr>
            <a:normAutofit/>
          </a:bodyPr>
          <a:lstStyle>
            <a:lvl1pPr>
              <a:spcBef>
                <a:spcPts val="900"/>
              </a:spcBef>
              <a:defRPr sz="2400"/>
            </a:lvl1pPr>
            <a:lvl2pPr>
              <a:spcBef>
                <a:spcPts val="900"/>
              </a:spcBef>
              <a:defRPr sz="1600"/>
            </a:lvl2pPr>
            <a:lvl3pPr>
              <a:spcBef>
                <a:spcPts val="900"/>
              </a:spcBef>
              <a:defRPr sz="1600"/>
            </a:lvl3pPr>
            <a:lvl4pPr>
              <a:spcBef>
                <a:spcPts val="900"/>
              </a:spcBef>
              <a:defRPr sz="1600"/>
            </a:lvl4pPr>
            <a:lvl5pPr>
              <a:spcBef>
                <a:spcPts val="900"/>
              </a:spcBef>
              <a:defRPr sz="1600"/>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hasCustomPrompt="1"/>
          </p:nvPr>
        </p:nvSpPr>
        <p:spPr>
          <a:xfrm>
            <a:off x="685800" y="933450"/>
            <a:ext cx="77724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895908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a:t>Click to edit Master title style</a:t>
            </a:r>
          </a:p>
        </p:txBody>
      </p:sp>
      <p:sp>
        <p:nvSpPr>
          <p:cNvPr id="3" name="Content Placeholder 2"/>
          <p:cNvSpPr>
            <a:spLocks noGrp="1"/>
          </p:cNvSpPr>
          <p:nvPr>
            <p:ph sz="half" idx="1"/>
          </p:nvPr>
        </p:nvSpPr>
        <p:spPr>
          <a:xfrm>
            <a:off x="685800" y="1452421"/>
            <a:ext cx="3810000" cy="4300679"/>
          </a:xfrm>
        </p:spPr>
        <p:txBody>
          <a:bodyPr>
            <a:normAutofit/>
          </a:bodyPr>
          <a:lstStyle>
            <a:lvl1pPr>
              <a:defRPr sz="24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4648200" y="1452421"/>
            <a:ext cx="3810000" cy="4300679"/>
          </a:xfrm>
        </p:spPr>
        <p:txBody>
          <a:bodyPr>
            <a:normAutofit/>
          </a:bodyPr>
          <a:lstStyle>
            <a:lvl1pPr>
              <a:defRPr sz="24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6" name="Text Placeholder 4"/>
          <p:cNvSpPr>
            <a:spLocks noGrp="1"/>
          </p:cNvSpPr>
          <p:nvPr>
            <p:ph type="body" sz="quarter" idx="10" hasCustomPrompt="1"/>
          </p:nvPr>
        </p:nvSpPr>
        <p:spPr>
          <a:xfrm>
            <a:off x="685800" y="933450"/>
            <a:ext cx="77724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1426886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a:t>Click to edit Master title style</a:t>
            </a:r>
          </a:p>
        </p:txBody>
      </p:sp>
      <p:sp>
        <p:nvSpPr>
          <p:cNvPr id="3" name="Text Placeholder 4"/>
          <p:cNvSpPr>
            <a:spLocks noGrp="1"/>
          </p:cNvSpPr>
          <p:nvPr>
            <p:ph type="body" sz="quarter" idx="10" hasCustomPrompt="1"/>
          </p:nvPr>
        </p:nvSpPr>
        <p:spPr>
          <a:xfrm>
            <a:off x="685800" y="933450"/>
            <a:ext cx="7772400" cy="406400"/>
          </a:xfrm>
        </p:spPr>
        <p:txBody>
          <a:bodyPr>
            <a:normAutofit/>
          </a:bodyPr>
          <a:lstStyle>
            <a:lvl1pPr marL="0" indent="0" algn="ctr">
              <a:lnSpc>
                <a:spcPct val="86000"/>
              </a:lnSpc>
              <a:spcBef>
                <a:spcPts val="0"/>
              </a:spcBef>
              <a:buNone/>
              <a:defRPr sz="1800" baseline="0"/>
            </a:lvl1pPr>
          </a:lstStyle>
          <a:p>
            <a:pPr lvl="0"/>
            <a:r>
              <a:rPr lang="en-US" dirty="0"/>
              <a:t>Click here to edit subtitle</a:t>
            </a:r>
          </a:p>
        </p:txBody>
      </p:sp>
    </p:spTree>
    <p:extLst>
      <p:ext uri="{BB962C8B-B14F-4D97-AF65-F5344CB8AC3E}">
        <p14:creationId xmlns:p14="http://schemas.microsoft.com/office/powerpoint/2010/main" val="425204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7905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5D90A-E4F4-E04B-A0E0-870DD096882C}"/>
              </a:ext>
            </a:extLst>
          </p:cNvPr>
          <p:cNvSpPr>
            <a:spLocks noGrp="1"/>
          </p:cNvSpPr>
          <p:nvPr>
            <p:ph type="title"/>
          </p:nvPr>
        </p:nvSpPr>
        <p:spPr/>
        <p:txBody>
          <a:bodyPr/>
          <a:lstStyle/>
          <a:p>
            <a:endParaRPr lang="en-US" dirty="0"/>
          </a:p>
        </p:txBody>
      </p:sp>
      <p:sp>
        <p:nvSpPr>
          <p:cNvPr id="19" name="Text Placeholder 18">
            <a:extLst>
              <a:ext uri="{FF2B5EF4-FFF2-40B4-BE49-F238E27FC236}">
                <a16:creationId xmlns:a16="http://schemas.microsoft.com/office/drawing/2014/main" id="{7007057B-1AAC-9443-99A3-C194C2DB1D40}"/>
              </a:ext>
            </a:extLst>
          </p:cNvPr>
          <p:cNvSpPr>
            <a:spLocks noGrp="1"/>
          </p:cNvSpPr>
          <p:nvPr>
            <p:ph type="body" sz="quarter" idx="10"/>
          </p:nvPr>
        </p:nvSpPr>
        <p:spPr>
          <a:xfrm>
            <a:off x="2217738" y="1361038"/>
            <a:ext cx="4919662" cy="1984323"/>
          </a:xfrm>
        </p:spPr>
        <p:txBody>
          <a:bodyPr>
            <a:normAutofit/>
          </a:bodyPr>
          <a:lstStyle>
            <a:lvl1pPr marL="0" indent="0" algn="ctr">
              <a:buNone/>
              <a:defRPr lang="en-US" sz="2400" kern="800" spc="-40" dirty="0">
                <a:solidFill>
                  <a:schemeClr val="tx1"/>
                </a:solidFill>
                <a:latin typeface="+mj-lt"/>
                <a:ea typeface="+mj-ea"/>
                <a:cs typeface="+mj-cs"/>
              </a:defRPr>
            </a:lvl1pPr>
          </a:lstStyle>
          <a:p>
            <a:pPr lvl="0"/>
            <a:endParaRPr lang="en-US" dirty="0"/>
          </a:p>
        </p:txBody>
      </p:sp>
      <p:sp>
        <p:nvSpPr>
          <p:cNvPr id="18" name="Rectangle 17">
            <a:extLst>
              <a:ext uri="{FF2B5EF4-FFF2-40B4-BE49-F238E27FC236}">
                <a16:creationId xmlns:a16="http://schemas.microsoft.com/office/drawing/2014/main" id="{25003CFD-6EF0-7947-9D07-2D3928E21CC9}"/>
              </a:ext>
            </a:extLst>
          </p:cNvPr>
          <p:cNvSpPr/>
          <p:nvPr userDrawn="1"/>
        </p:nvSpPr>
        <p:spPr>
          <a:xfrm>
            <a:off x="4036541" y="5997146"/>
            <a:ext cx="1112108" cy="72493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BA567AA-7CC5-A746-AA31-971EF19A3FC9}"/>
              </a:ext>
            </a:extLst>
          </p:cNvPr>
          <p:cNvSpPr/>
          <p:nvPr userDrawn="1"/>
        </p:nvSpPr>
        <p:spPr>
          <a:xfrm>
            <a:off x="2568386" y="3629435"/>
            <a:ext cx="4218365" cy="353943"/>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dirty="0">
                <a:ln>
                  <a:noFill/>
                </a:ln>
                <a:solidFill>
                  <a:schemeClr val="bg1">
                    <a:lumMod val="50000"/>
                  </a:schemeClr>
                </a:solidFill>
                <a:effectLst/>
                <a:uLnTx/>
                <a:uFillTx/>
              </a:rPr>
              <a:t>www.breakthroughactionandresearch.org</a:t>
            </a:r>
          </a:p>
        </p:txBody>
      </p:sp>
      <p:sp>
        <p:nvSpPr>
          <p:cNvPr id="3" name="Rectangle 2">
            <a:extLst>
              <a:ext uri="{FF2B5EF4-FFF2-40B4-BE49-F238E27FC236}">
                <a16:creationId xmlns:a16="http://schemas.microsoft.com/office/drawing/2014/main" id="{EF397874-72F9-ED46-A248-21A888AEB53F}"/>
              </a:ext>
            </a:extLst>
          </p:cNvPr>
          <p:cNvSpPr/>
          <p:nvPr userDrawn="1"/>
        </p:nvSpPr>
        <p:spPr>
          <a:xfrm>
            <a:off x="472966" y="6106510"/>
            <a:ext cx="8208579" cy="6155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6CA740DC-749D-2443-9919-992E478AC489}"/>
              </a:ext>
            </a:extLst>
          </p:cNvPr>
          <p:cNvGrpSpPr>
            <a:grpSpLocks noChangeAspect="1"/>
          </p:cNvGrpSpPr>
          <p:nvPr userDrawn="1"/>
        </p:nvGrpSpPr>
        <p:grpSpPr>
          <a:xfrm>
            <a:off x="625927" y="5623210"/>
            <a:ext cx="7922554" cy="788794"/>
            <a:chOff x="5745826" y="6251274"/>
            <a:chExt cx="6955040" cy="519347"/>
          </a:xfrm>
        </p:grpSpPr>
        <p:pic>
          <p:nvPicPr>
            <p:cNvPr id="41" name="Picture 40">
              <a:extLst>
                <a:ext uri="{FF2B5EF4-FFF2-40B4-BE49-F238E27FC236}">
                  <a16:creationId xmlns:a16="http://schemas.microsoft.com/office/drawing/2014/main" id="{FFD2EF57-A7CF-9245-BB8A-61CC3C787F0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tretch/>
          </p:blipFill>
          <p:spPr>
            <a:xfrm>
              <a:off x="10750228" y="6262225"/>
              <a:ext cx="1950638" cy="459125"/>
            </a:xfrm>
            <a:prstGeom prst="rect">
              <a:avLst/>
            </a:prstGeom>
          </p:spPr>
        </p:pic>
        <p:pic>
          <p:nvPicPr>
            <p:cNvPr id="42" name="Picture 41">
              <a:extLst>
                <a:ext uri="{FF2B5EF4-FFF2-40B4-BE49-F238E27FC236}">
                  <a16:creationId xmlns:a16="http://schemas.microsoft.com/office/drawing/2014/main" id="{AA82EF42-3D8A-AC40-A138-6E0B480BD845}"/>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tretch/>
          </p:blipFill>
          <p:spPr>
            <a:xfrm>
              <a:off x="5745826" y="6251274"/>
              <a:ext cx="2055742" cy="519347"/>
            </a:xfrm>
            <a:prstGeom prst="rect">
              <a:avLst/>
            </a:prstGeom>
          </p:spPr>
        </p:pic>
      </p:grpSp>
      <p:grpSp>
        <p:nvGrpSpPr>
          <p:cNvPr id="44" name="Group 43">
            <a:extLst>
              <a:ext uri="{FF2B5EF4-FFF2-40B4-BE49-F238E27FC236}">
                <a16:creationId xmlns:a16="http://schemas.microsoft.com/office/drawing/2014/main" id="{142AAAD2-F95F-5F95-7301-648C477653C2}"/>
              </a:ext>
            </a:extLst>
          </p:cNvPr>
          <p:cNvGrpSpPr/>
          <p:nvPr userDrawn="1"/>
        </p:nvGrpSpPr>
        <p:grpSpPr>
          <a:xfrm>
            <a:off x="5374989" y="4162293"/>
            <a:ext cx="3261939" cy="457200"/>
            <a:chOff x="5499676" y="4845457"/>
            <a:chExt cx="3261939" cy="457200"/>
          </a:xfrm>
        </p:grpSpPr>
        <p:sp>
          <p:nvSpPr>
            <p:cNvPr id="35" name="Rectangle 34">
              <a:extLst>
                <a:ext uri="{FF2B5EF4-FFF2-40B4-BE49-F238E27FC236}">
                  <a16:creationId xmlns:a16="http://schemas.microsoft.com/office/drawing/2014/main" id="{58396510-AD19-9C43-897A-E77C6AC16478}"/>
                </a:ext>
              </a:extLst>
            </p:cNvPr>
            <p:cNvSpPr/>
            <p:nvPr/>
          </p:nvSpPr>
          <p:spPr>
            <a:xfrm>
              <a:off x="5956876" y="4920168"/>
              <a:ext cx="2804739" cy="307777"/>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lumMod val="50000"/>
                    </a:schemeClr>
                  </a:solidFill>
                  <a:effectLst/>
                  <a:uLnTx/>
                  <a:uFillTx/>
                </a:rPr>
                <a:t>@breakthrough-action-research</a:t>
              </a:r>
            </a:p>
          </p:txBody>
        </p:sp>
        <p:pic>
          <p:nvPicPr>
            <p:cNvPr id="12" name="Picture 11" descr="Icon&#10;&#10;Description automatically generated">
              <a:extLst>
                <a:ext uri="{FF2B5EF4-FFF2-40B4-BE49-F238E27FC236}">
                  <a16:creationId xmlns:a16="http://schemas.microsoft.com/office/drawing/2014/main" id="{332E6072-4878-CDD3-D588-7950739EE484}"/>
                </a:ext>
              </a:extLst>
            </p:cNvPr>
            <p:cNvPicPr>
              <a:picLocks noChangeAspect="1"/>
            </p:cNvPicPr>
            <p:nvPr userDrawn="1"/>
          </p:nvPicPr>
          <p:blipFill>
            <a:blip r:embed="rId4"/>
            <a:stretch>
              <a:fillRect/>
            </a:stretch>
          </p:blipFill>
          <p:spPr>
            <a:xfrm>
              <a:off x="5499676" y="4845457"/>
              <a:ext cx="457200" cy="457200"/>
            </a:xfrm>
            <a:prstGeom prst="rect">
              <a:avLst/>
            </a:prstGeom>
          </p:spPr>
        </p:pic>
      </p:grpSp>
      <p:grpSp>
        <p:nvGrpSpPr>
          <p:cNvPr id="43" name="Group 42">
            <a:extLst>
              <a:ext uri="{FF2B5EF4-FFF2-40B4-BE49-F238E27FC236}">
                <a16:creationId xmlns:a16="http://schemas.microsoft.com/office/drawing/2014/main" id="{FE0C5022-7FA3-D81B-7C7D-32667018CCFF}"/>
              </a:ext>
            </a:extLst>
          </p:cNvPr>
          <p:cNvGrpSpPr/>
          <p:nvPr userDrawn="1"/>
        </p:nvGrpSpPr>
        <p:grpSpPr>
          <a:xfrm>
            <a:off x="3002302" y="4171166"/>
            <a:ext cx="2183165" cy="457200"/>
            <a:chOff x="3037228" y="4854330"/>
            <a:chExt cx="2183165" cy="457200"/>
          </a:xfrm>
        </p:grpSpPr>
        <p:sp>
          <p:nvSpPr>
            <p:cNvPr id="26" name="Rectangle 25">
              <a:extLst>
                <a:ext uri="{FF2B5EF4-FFF2-40B4-BE49-F238E27FC236}">
                  <a16:creationId xmlns:a16="http://schemas.microsoft.com/office/drawing/2014/main" id="{336F7CEE-76B1-7249-954A-E43AED9327ED}"/>
                </a:ext>
              </a:extLst>
            </p:cNvPr>
            <p:cNvSpPr/>
            <p:nvPr/>
          </p:nvSpPr>
          <p:spPr>
            <a:xfrm>
              <a:off x="3494427" y="4926622"/>
              <a:ext cx="1725966" cy="307777"/>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lumMod val="50000"/>
                    </a:schemeClr>
                  </a:solidFill>
                  <a:effectLst/>
                  <a:uLnTx/>
                  <a:uFillTx/>
                </a:rPr>
                <a:t>@Breakthrough_AR</a:t>
              </a:r>
            </a:p>
          </p:txBody>
        </p:sp>
        <p:pic>
          <p:nvPicPr>
            <p:cNvPr id="14" name="Picture 13" descr="Shape, icon&#10;&#10;Description automatically generated">
              <a:extLst>
                <a:ext uri="{FF2B5EF4-FFF2-40B4-BE49-F238E27FC236}">
                  <a16:creationId xmlns:a16="http://schemas.microsoft.com/office/drawing/2014/main" id="{27B19013-20CD-B8B5-042A-A65AB4D9FC87}"/>
                </a:ext>
              </a:extLst>
            </p:cNvPr>
            <p:cNvPicPr>
              <a:picLocks noChangeAspect="1"/>
            </p:cNvPicPr>
            <p:nvPr userDrawn="1"/>
          </p:nvPicPr>
          <p:blipFill>
            <a:blip r:embed="rId5"/>
            <a:stretch>
              <a:fillRect/>
            </a:stretch>
          </p:blipFill>
          <p:spPr>
            <a:xfrm>
              <a:off x="3037228" y="4854330"/>
              <a:ext cx="457200" cy="457200"/>
            </a:xfrm>
            <a:prstGeom prst="rect">
              <a:avLst/>
            </a:prstGeom>
          </p:spPr>
        </p:pic>
      </p:grpSp>
      <p:grpSp>
        <p:nvGrpSpPr>
          <p:cNvPr id="17" name="Group 16">
            <a:extLst>
              <a:ext uri="{FF2B5EF4-FFF2-40B4-BE49-F238E27FC236}">
                <a16:creationId xmlns:a16="http://schemas.microsoft.com/office/drawing/2014/main" id="{E271512D-B5EF-781E-3C68-FAED296BB494}"/>
              </a:ext>
            </a:extLst>
          </p:cNvPr>
          <p:cNvGrpSpPr/>
          <p:nvPr userDrawn="1"/>
        </p:nvGrpSpPr>
        <p:grpSpPr>
          <a:xfrm>
            <a:off x="689954" y="4163305"/>
            <a:ext cx="2122827" cy="457200"/>
            <a:chOff x="914400" y="4846469"/>
            <a:chExt cx="2122827" cy="457200"/>
          </a:xfrm>
        </p:grpSpPr>
        <p:sp>
          <p:nvSpPr>
            <p:cNvPr id="21" name="Rectangle 20">
              <a:extLst>
                <a:ext uri="{FF2B5EF4-FFF2-40B4-BE49-F238E27FC236}">
                  <a16:creationId xmlns:a16="http://schemas.microsoft.com/office/drawing/2014/main" id="{B4E5601A-90B6-4246-8142-A4D52E15D764}"/>
                </a:ext>
              </a:extLst>
            </p:cNvPr>
            <p:cNvSpPr/>
            <p:nvPr/>
          </p:nvSpPr>
          <p:spPr>
            <a:xfrm>
              <a:off x="1371599" y="4926623"/>
              <a:ext cx="1665628" cy="307777"/>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bg1">
                      <a:lumMod val="50000"/>
                    </a:schemeClr>
                  </a:solidFill>
                  <a:effectLst/>
                  <a:uLnTx/>
                  <a:uFillTx/>
                </a:rPr>
                <a:t>@BreakthroughAR</a:t>
              </a:r>
            </a:p>
          </p:txBody>
        </p:sp>
        <p:pic>
          <p:nvPicPr>
            <p:cNvPr id="16" name="Picture 15" descr="Icon&#10;&#10;Description automatically generated">
              <a:extLst>
                <a:ext uri="{FF2B5EF4-FFF2-40B4-BE49-F238E27FC236}">
                  <a16:creationId xmlns:a16="http://schemas.microsoft.com/office/drawing/2014/main" id="{A9A40B46-68F0-85D8-00AC-46F05225D75A}"/>
                </a:ext>
              </a:extLst>
            </p:cNvPr>
            <p:cNvPicPr>
              <a:picLocks noChangeAspect="1"/>
            </p:cNvPicPr>
            <p:nvPr userDrawn="1"/>
          </p:nvPicPr>
          <p:blipFill>
            <a:blip r:embed="rId6"/>
            <a:stretch>
              <a:fillRect/>
            </a:stretch>
          </p:blipFill>
          <p:spPr>
            <a:xfrm>
              <a:off x="914400" y="4846469"/>
              <a:ext cx="457200" cy="457200"/>
            </a:xfrm>
            <a:prstGeom prst="rect">
              <a:avLst/>
            </a:prstGeom>
          </p:spPr>
        </p:pic>
      </p:grpSp>
      <p:sp>
        <p:nvSpPr>
          <p:cNvPr id="4" name="Rectangle 3">
            <a:extLst>
              <a:ext uri="{FF2B5EF4-FFF2-40B4-BE49-F238E27FC236}">
                <a16:creationId xmlns:a16="http://schemas.microsoft.com/office/drawing/2014/main" id="{CB575AE5-8306-7C8F-388E-34CE097468A0}"/>
              </a:ext>
            </a:extLst>
          </p:cNvPr>
          <p:cNvSpPr/>
          <p:nvPr userDrawn="1"/>
        </p:nvSpPr>
        <p:spPr>
          <a:xfrm>
            <a:off x="610723" y="4914077"/>
            <a:ext cx="7922554" cy="553998"/>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chemeClr val="bg1">
                    <a:lumMod val="50000"/>
                  </a:schemeClr>
                </a:solidFill>
                <a:effectLst/>
                <a:uLnTx/>
                <a:uFillTx/>
              </a:rPr>
              <a:t>This presentation is made possible by the generous support of the American people through the United States Agency for International Development (USAID). The contents are the responsibility of Breakthrough ACTION and do not necessarily reflect the views of USAID or the United States Government.</a:t>
            </a:r>
          </a:p>
        </p:txBody>
      </p:sp>
    </p:spTree>
    <p:extLst>
      <p:ext uri="{BB962C8B-B14F-4D97-AF65-F5344CB8AC3E}">
        <p14:creationId xmlns:p14="http://schemas.microsoft.com/office/powerpoint/2010/main" val="321195139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seul" type="titleOnly">
  <p:cSld name="Titre seul">
    <p:spTree>
      <p:nvGrpSpPr>
        <p:cNvPr id="1" name="Shape 17"/>
        <p:cNvGrpSpPr/>
        <p:nvPr/>
      </p:nvGrpSpPr>
      <p:grpSpPr>
        <a:xfrm>
          <a:off x="0" y="0"/>
          <a:ext cx="0" cy="0"/>
          <a:chOff x="0" y="0"/>
          <a:chExt cx="0" cy="0"/>
        </a:xfrm>
      </p:grpSpPr>
      <p:sp>
        <p:nvSpPr>
          <p:cNvPr id="18" name="Google Shape;18;p3"/>
          <p:cNvSpPr txBox="1">
            <a:spLocks noGrp="1"/>
          </p:cNvSpPr>
          <p:nvPr>
            <p:ph type="title"/>
          </p:nvPr>
        </p:nvSpPr>
        <p:spPr>
          <a:xfrm>
            <a:off x="628650" y="365125"/>
            <a:ext cx="7886700" cy="1325562"/>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sz="900">
                <a:solidFill>
                  <a:srgbClr val="89898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898989"/>
              </a:buClr>
              <a:buSzPts val="1200"/>
              <a:buFont typeface="Calibri"/>
              <a:buNone/>
              <a:defRPr sz="900" b="0" i="0" u="none" strike="noStrike" cap="none">
                <a:solidFill>
                  <a:srgbClr val="898989"/>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91526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2" name="Content Placeholder 4">
            <a:extLst>
              <a:ext uri="{FF2B5EF4-FFF2-40B4-BE49-F238E27FC236}">
                <a16:creationId xmlns:a16="http://schemas.microsoft.com/office/drawing/2014/main" id="{56886ECA-F74A-E046-8F9E-BEEB20973B66}"/>
              </a:ext>
            </a:extLst>
          </p:cNvPr>
          <p:cNvPicPr>
            <a:picLocks noChangeAspect="1"/>
          </p:cNvPicPr>
          <p:nvPr userDrawn="1"/>
        </p:nvPicPr>
        <p:blipFill rotWithShape="1">
          <a:blip r:embed="rId9" cstate="print">
            <a:alphaModFix amt="35000"/>
            <a:extLst>
              <a:ext uri="{28A0092B-C50C-407E-A947-70E740481C1C}">
                <a14:useLocalDpi xmlns:a14="http://schemas.microsoft.com/office/drawing/2010/main"/>
              </a:ext>
            </a:extLst>
          </a:blip>
          <a:srcRect/>
          <a:stretch/>
        </p:blipFill>
        <p:spPr>
          <a:xfrm>
            <a:off x="0" y="1"/>
            <a:ext cx="2239471" cy="2459979"/>
          </a:xfrm>
          <a:prstGeom prst="rect">
            <a:avLst/>
          </a:prstGeom>
        </p:spPr>
      </p:pic>
      <p:sp>
        <p:nvSpPr>
          <p:cNvPr id="2" name="Title Placeholder 1"/>
          <p:cNvSpPr>
            <a:spLocks noGrp="1"/>
          </p:cNvSpPr>
          <p:nvPr>
            <p:ph type="title"/>
          </p:nvPr>
        </p:nvSpPr>
        <p:spPr>
          <a:xfrm>
            <a:off x="685800" y="279962"/>
            <a:ext cx="7772400" cy="817561"/>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685800" y="1219201"/>
            <a:ext cx="7772400" cy="4533899"/>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grpSp>
        <p:nvGrpSpPr>
          <p:cNvPr id="5" name="Group 4">
            <a:extLst>
              <a:ext uri="{FF2B5EF4-FFF2-40B4-BE49-F238E27FC236}">
                <a16:creationId xmlns:a16="http://schemas.microsoft.com/office/drawing/2014/main" id="{9E3883CE-F290-AB42-862B-2AAA3B91725F}"/>
              </a:ext>
            </a:extLst>
          </p:cNvPr>
          <p:cNvGrpSpPr>
            <a:grpSpLocks noChangeAspect="1"/>
          </p:cNvGrpSpPr>
          <p:nvPr userDrawn="1"/>
        </p:nvGrpSpPr>
        <p:grpSpPr>
          <a:xfrm>
            <a:off x="645858" y="6198479"/>
            <a:ext cx="7872066" cy="457200"/>
            <a:chOff x="8415457" y="6240334"/>
            <a:chExt cx="12439268" cy="541843"/>
          </a:xfrm>
        </p:grpSpPr>
        <p:pic>
          <p:nvPicPr>
            <p:cNvPr id="43" name="Picture 42">
              <a:extLst>
                <a:ext uri="{FF2B5EF4-FFF2-40B4-BE49-F238E27FC236}">
                  <a16:creationId xmlns:a16="http://schemas.microsoft.com/office/drawing/2014/main" id="{7E13EB3D-7ECB-0A40-B4E5-FCF0F1A56DA4}"/>
                </a:ext>
              </a:extLst>
            </p:cNvPr>
            <p:cNvPicPr>
              <a:picLocks noChangeAspect="1"/>
            </p:cNvPicPr>
            <p:nvPr userDrawn="1"/>
          </p:nvPicPr>
          <p:blipFill rotWithShape="1">
            <a:blip r:embed="rId10" cstate="print">
              <a:extLst>
                <a:ext uri="{28A0092B-C50C-407E-A947-70E740481C1C}">
                  <a14:useLocalDpi xmlns:a14="http://schemas.microsoft.com/office/drawing/2010/main"/>
                </a:ext>
              </a:extLst>
            </a:blip>
            <a:stretch/>
          </p:blipFill>
          <p:spPr>
            <a:xfrm>
              <a:off x="18854638" y="6250186"/>
              <a:ext cx="2000087" cy="475982"/>
            </a:xfrm>
            <a:prstGeom prst="rect">
              <a:avLst/>
            </a:prstGeom>
          </p:spPr>
        </p:pic>
        <p:pic>
          <p:nvPicPr>
            <p:cNvPr id="44" name="Picture 43">
              <a:extLst>
                <a:ext uri="{FF2B5EF4-FFF2-40B4-BE49-F238E27FC236}">
                  <a16:creationId xmlns:a16="http://schemas.microsoft.com/office/drawing/2014/main" id="{733E0134-F975-9042-93BF-5E965CFA1907}"/>
                </a:ext>
              </a:extLst>
            </p:cNvPr>
            <p:cNvPicPr>
              <a:picLocks noChangeAspect="1"/>
            </p:cNvPicPr>
            <p:nvPr userDrawn="1"/>
          </p:nvPicPr>
          <p:blipFill rotWithShape="1">
            <a:blip r:embed="rId11" cstate="print">
              <a:extLst>
                <a:ext uri="{28A0092B-C50C-407E-A947-70E740481C1C}">
                  <a14:useLocalDpi xmlns:a14="http://schemas.microsoft.com/office/drawing/2010/main"/>
                </a:ext>
              </a:extLst>
            </a:blip>
            <a:stretch/>
          </p:blipFill>
          <p:spPr>
            <a:xfrm>
              <a:off x="8415457" y="6240334"/>
              <a:ext cx="2107167" cy="541843"/>
            </a:xfrm>
            <a:prstGeom prst="rect">
              <a:avLst/>
            </a:prstGeom>
          </p:spPr>
        </p:pic>
      </p:grpSp>
      <p:sp>
        <p:nvSpPr>
          <p:cNvPr id="11" name="Slide Number Placeholder 5">
            <a:extLst>
              <a:ext uri="{FF2B5EF4-FFF2-40B4-BE49-F238E27FC236}">
                <a16:creationId xmlns:a16="http://schemas.microsoft.com/office/drawing/2014/main" id="{EF8C53C4-1B4B-034B-8208-FBDED3FE4FFE}"/>
              </a:ext>
            </a:extLst>
          </p:cNvPr>
          <p:cNvSpPr txBox="1">
            <a:spLocks/>
          </p:cNvSpPr>
          <p:nvPr userDrawn="1"/>
        </p:nvSpPr>
        <p:spPr>
          <a:xfrm>
            <a:off x="4502288" y="6239295"/>
            <a:ext cx="139424" cy="328295"/>
          </a:xfrm>
          <a:prstGeom prst="rect">
            <a:avLst/>
          </a:prstGeom>
        </p:spPr>
        <p:txBody>
          <a:bodyPr vert="horz" wrap="none" lIns="121920" tIns="60960" rIns="121920" bIns="6096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200" smtClean="0"/>
              <a:pPr algn="ctr"/>
              <a:t>‹#›</a:t>
            </a:fld>
            <a:endParaRPr lang="en-US" sz="1200" dirty="0"/>
          </a:p>
        </p:txBody>
      </p:sp>
      <p:sp>
        <p:nvSpPr>
          <p:cNvPr id="12" name="Oval 11">
            <a:extLst>
              <a:ext uri="{FF2B5EF4-FFF2-40B4-BE49-F238E27FC236}">
                <a16:creationId xmlns:a16="http://schemas.microsoft.com/office/drawing/2014/main" id="{972B56DB-B61D-D947-BE36-E609766AEE94}"/>
              </a:ext>
            </a:extLst>
          </p:cNvPr>
          <p:cNvSpPr/>
          <p:nvPr userDrawn="1"/>
        </p:nvSpPr>
        <p:spPr>
          <a:xfrm>
            <a:off x="4405400" y="6236852"/>
            <a:ext cx="333200" cy="333200"/>
          </a:xfrm>
          <a:prstGeom prst="ellipse">
            <a:avLst/>
          </a:prstGeom>
          <a:noFill/>
          <a:ln w="6350" cmpd="sng">
            <a:solidFill>
              <a:srgbClr val="BFBFB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Tree>
    <p:extLst>
      <p:ext uri="{BB962C8B-B14F-4D97-AF65-F5344CB8AC3E}">
        <p14:creationId xmlns:p14="http://schemas.microsoft.com/office/powerpoint/2010/main" val="2258092284"/>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6" r:id="rId3"/>
    <p:sldLayoutId id="2147483671" r:id="rId4"/>
    <p:sldLayoutId id="2147483672" r:id="rId5"/>
    <p:sldLayoutId id="2147483729" r:id="rId6"/>
    <p:sldLayoutId id="2147483730" r:id="rId7"/>
  </p:sldLayoutIdLst>
  <p:hf sldNum="0" hdr="0" ftr="0" dt="0"/>
  <p:txStyles>
    <p:titleStyle>
      <a:lvl1pPr algn="ctr" defTabSz="914378" rtl="0" eaLnBrk="1" latinLnBrk="0" hangingPunct="1">
        <a:lnSpc>
          <a:spcPct val="86000"/>
        </a:lnSpc>
        <a:spcBef>
          <a:spcPct val="0"/>
        </a:spcBef>
        <a:buNone/>
        <a:defRPr sz="2800" kern="800" spc="-40">
          <a:solidFill>
            <a:schemeClr val="accent1"/>
          </a:solidFill>
          <a:latin typeface="+mj-lt"/>
          <a:ea typeface="+mj-ea"/>
          <a:cs typeface="+mj-cs"/>
        </a:defRPr>
      </a:lvl1pPr>
    </p:titleStyle>
    <p:bodyStyle>
      <a:lvl1pPr marL="228600" indent="-228600" algn="l" defTabSz="914378" rtl="0" eaLnBrk="1" latinLnBrk="0" hangingPunct="1">
        <a:spcBef>
          <a:spcPct val="20000"/>
        </a:spcBef>
        <a:buClr>
          <a:schemeClr val="accent1"/>
        </a:buClr>
        <a:buFont typeface="Arial" panose="020B0604020202020204" pitchFamily="34" charset="0"/>
        <a:buChar char="•"/>
        <a:tabLst/>
        <a:defRPr sz="2000" kern="800" spc="-10">
          <a:solidFill>
            <a:schemeClr val="tx1"/>
          </a:solidFill>
          <a:latin typeface="+mn-lt"/>
          <a:ea typeface="+mn-ea"/>
          <a:cs typeface="+mn-cs"/>
        </a:defRPr>
      </a:lvl1pPr>
      <a:lvl2pPr marL="571500" indent="-228600" algn="l" defTabSz="914378" rtl="0" eaLnBrk="1" latinLnBrk="0" hangingPunct="1">
        <a:spcBef>
          <a:spcPct val="20000"/>
        </a:spcBef>
        <a:buClr>
          <a:schemeClr val="accent1"/>
        </a:buClr>
        <a:buFont typeface="Arial" panose="020B0604020202020204" pitchFamily="34" charset="0"/>
        <a:buChar char="–"/>
        <a:tabLst/>
        <a:defRPr sz="1600" kern="800">
          <a:solidFill>
            <a:schemeClr val="tx1"/>
          </a:solidFill>
          <a:latin typeface="+mn-lt"/>
          <a:ea typeface="+mn-ea"/>
          <a:cs typeface="+mn-cs"/>
        </a:defRPr>
      </a:lvl2pPr>
      <a:lvl3pPr marL="800100" indent="-165100" algn="l" defTabSz="914378" rtl="0" eaLnBrk="1" latinLnBrk="0" hangingPunct="1">
        <a:spcBef>
          <a:spcPct val="20000"/>
        </a:spcBef>
        <a:buClr>
          <a:schemeClr val="accent1"/>
        </a:buClr>
        <a:buFont typeface="Arial" panose="020B0604020202020204" pitchFamily="34" charset="0"/>
        <a:buChar char="•"/>
        <a:tabLst/>
        <a:defRPr sz="1400" kern="800">
          <a:solidFill>
            <a:schemeClr val="tx1"/>
          </a:solidFill>
          <a:latin typeface="+mn-lt"/>
          <a:ea typeface="+mn-ea"/>
          <a:cs typeface="+mn-cs"/>
        </a:defRPr>
      </a:lvl3pPr>
      <a:lvl4pPr marL="687371" indent="-171446"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4pPr>
      <a:lvl5pPr marL="858817" indent="-171446"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mailto:htokplo@breakthroughactiontogo.org"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B6ABB-8E11-9048-8EAE-6A1EF9DD0DC9}"/>
              </a:ext>
            </a:extLst>
          </p:cNvPr>
          <p:cNvSpPr>
            <a:spLocks noGrp="1"/>
          </p:cNvSpPr>
          <p:nvPr>
            <p:ph type="ctrTitle"/>
          </p:nvPr>
        </p:nvSpPr>
        <p:spPr/>
        <p:txBody>
          <a:bodyPr>
            <a:normAutofit fontScale="90000"/>
          </a:bodyPr>
          <a:lstStyle/>
          <a:p>
            <a:r>
              <a:rPr lang="fr-FR" dirty="0">
                <a:latin typeface="Calibri"/>
                <a:ea typeface="Calibri"/>
                <a:cs typeface="Calibri"/>
                <a:sym typeface="Calibri"/>
              </a:rPr>
              <a:t>Gallérie</a:t>
            </a:r>
            <a:r>
              <a:rPr lang="fr-FR" sz="3200" b="0" i="0" u="none" dirty="0">
                <a:latin typeface="Calibri"/>
                <a:ea typeface="Calibri"/>
                <a:cs typeface="Calibri"/>
                <a:sym typeface="Calibri"/>
              </a:rPr>
              <a:t> d’images de la mise en place du </a:t>
            </a:r>
            <a:br>
              <a:rPr lang="fr-FR" sz="3200" b="0" i="0" u="none" dirty="0">
                <a:latin typeface="Calibri"/>
                <a:ea typeface="Calibri"/>
                <a:cs typeface="Calibri"/>
                <a:sym typeface="Calibri"/>
              </a:rPr>
            </a:br>
            <a:r>
              <a:rPr lang="fr-FR" sz="3200" b="0" i="0" u="none" dirty="0">
                <a:latin typeface="Calibri"/>
                <a:ea typeface="Calibri"/>
                <a:cs typeface="Calibri"/>
                <a:sym typeface="Calibri"/>
              </a:rPr>
              <a:t>SOCCC --</a:t>
            </a:r>
            <a:br>
              <a:rPr lang="fr-FR" sz="3200" b="0" i="0" u="none" dirty="0">
                <a:latin typeface="Calibri"/>
                <a:ea typeface="Calibri"/>
                <a:cs typeface="Calibri"/>
                <a:sym typeface="Calibri"/>
              </a:rPr>
            </a:br>
            <a:r>
              <a:rPr lang="fr-FR" sz="3200" b="0" i="0" u="none" dirty="0">
                <a:latin typeface="Calibri"/>
                <a:ea typeface="Calibri"/>
                <a:cs typeface="Calibri"/>
                <a:sym typeface="Calibri"/>
              </a:rPr>
              <a:t>Le Système d’orientation des clients à code couleurs</a:t>
            </a:r>
            <a:endParaRPr lang="en-US" dirty="0"/>
          </a:p>
        </p:txBody>
      </p:sp>
      <p:sp>
        <p:nvSpPr>
          <p:cNvPr id="3" name="Subtitle 2">
            <a:extLst>
              <a:ext uri="{FF2B5EF4-FFF2-40B4-BE49-F238E27FC236}">
                <a16:creationId xmlns:a16="http://schemas.microsoft.com/office/drawing/2014/main" id="{66A7B467-0D59-EC40-9C73-50DA2B61D92A}"/>
              </a:ext>
            </a:extLst>
          </p:cNvPr>
          <p:cNvSpPr>
            <a:spLocks noGrp="1"/>
          </p:cNvSpPr>
          <p:nvPr>
            <p:ph type="subTitle" idx="1"/>
          </p:nvPr>
        </p:nvSpPr>
        <p:spPr/>
        <p:txBody>
          <a:bodyPr>
            <a:normAutofit lnSpcReduction="10000"/>
          </a:bodyPr>
          <a:lstStyle/>
          <a:p>
            <a:r>
              <a:rPr lang="en-US" dirty="0">
                <a:solidFill>
                  <a:schemeClr val="accent4">
                    <a:lumMod val="75000"/>
                  </a:schemeClr>
                </a:solidFill>
              </a:rPr>
              <a:t>West Africa Breakthrough ACTION</a:t>
            </a:r>
          </a:p>
          <a:p>
            <a:r>
              <a:rPr lang="en-US" dirty="0">
                <a:solidFill>
                  <a:schemeClr val="accent4">
                    <a:lumMod val="75000"/>
                  </a:schemeClr>
                </a:solidFill>
              </a:rPr>
              <a:t>Lomé, Togo</a:t>
            </a:r>
          </a:p>
          <a:p>
            <a:r>
              <a:rPr lang="en-US" dirty="0">
                <a:solidFill>
                  <a:schemeClr val="accent4">
                    <a:lumMod val="75000"/>
                  </a:schemeClr>
                </a:solidFill>
              </a:rPr>
              <a:t>2023</a:t>
            </a:r>
          </a:p>
        </p:txBody>
      </p:sp>
    </p:spTree>
    <p:extLst>
      <p:ext uri="{BB962C8B-B14F-4D97-AF65-F5344CB8AC3E}">
        <p14:creationId xmlns:p14="http://schemas.microsoft.com/office/powerpoint/2010/main" val="1899871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4"/>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60" name="Google Shape;160;p24"/>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61" name="Google Shape;161;p24"/>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5"/>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67" name="Google Shape;167;p25"/>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68" name="Google Shape;168;p25"/>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6"/>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74" name="Google Shape;174;p26"/>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75" name="Google Shape;175;p26"/>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7"/>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81" name="Google Shape;181;p27"/>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82" name="Google Shape;182;p27"/>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88" name="Google Shape;188;p28"/>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89" name="Google Shape;189;p28"/>
          <p:cNvPicPr preferRelativeResize="0"/>
          <p:nvPr/>
        </p:nvPicPr>
        <p:blipFill>
          <a:blip r:embed="rId3">
            <a:alphaModFix/>
          </a:blip>
          <a:stretch>
            <a:fillRect/>
          </a:stretch>
        </p:blipFill>
        <p:spPr>
          <a:xfrm>
            <a:off x="114300" y="971550"/>
            <a:ext cx="3686175" cy="4914900"/>
          </a:xfrm>
          <a:prstGeom prst="rect">
            <a:avLst/>
          </a:prstGeom>
          <a:noFill/>
          <a:ln>
            <a:noFill/>
          </a:ln>
        </p:spPr>
      </p:pic>
      <p:pic>
        <p:nvPicPr>
          <p:cNvPr id="190" name="Google Shape;190;p28"/>
          <p:cNvPicPr preferRelativeResize="0"/>
          <p:nvPr/>
        </p:nvPicPr>
        <p:blipFill>
          <a:blip r:embed="rId4">
            <a:alphaModFix/>
          </a:blip>
          <a:stretch>
            <a:fillRect/>
          </a:stretch>
        </p:blipFill>
        <p:spPr>
          <a:xfrm>
            <a:off x="4914900" y="971550"/>
            <a:ext cx="3686175" cy="49149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9"/>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96" name="Google Shape;196;p29"/>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97" name="Google Shape;197;p29"/>
          <p:cNvPicPr preferRelativeResize="0"/>
          <p:nvPr/>
        </p:nvPicPr>
        <p:blipFill>
          <a:blip r:embed="rId3">
            <a:alphaModFix/>
          </a:blip>
          <a:stretch>
            <a:fillRect/>
          </a:stretch>
        </p:blipFill>
        <p:spPr>
          <a:xfrm>
            <a:off x="114300" y="971550"/>
            <a:ext cx="4229102" cy="3171826"/>
          </a:xfrm>
          <a:prstGeom prst="rect">
            <a:avLst/>
          </a:prstGeom>
          <a:noFill/>
          <a:ln>
            <a:noFill/>
          </a:ln>
        </p:spPr>
      </p:pic>
      <p:pic>
        <p:nvPicPr>
          <p:cNvPr id="198" name="Google Shape;198;p29"/>
          <p:cNvPicPr preferRelativeResize="0"/>
          <p:nvPr/>
        </p:nvPicPr>
        <p:blipFill>
          <a:blip r:embed="rId4">
            <a:alphaModFix/>
          </a:blip>
          <a:stretch>
            <a:fillRect/>
          </a:stretch>
        </p:blipFill>
        <p:spPr>
          <a:xfrm>
            <a:off x="4914900" y="971550"/>
            <a:ext cx="4114800" cy="3086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04" name="Google Shape;204;p30"/>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05" name="Google Shape;205;p30"/>
          <p:cNvPicPr preferRelativeResize="0"/>
          <p:nvPr/>
        </p:nvPicPr>
        <p:blipFill>
          <a:blip r:embed="rId3">
            <a:alphaModFix/>
          </a:blip>
          <a:stretch>
            <a:fillRect/>
          </a:stretch>
        </p:blipFill>
        <p:spPr>
          <a:xfrm>
            <a:off x="114300" y="971550"/>
            <a:ext cx="4229102" cy="3171826"/>
          </a:xfrm>
          <a:prstGeom prst="rect">
            <a:avLst/>
          </a:prstGeom>
          <a:noFill/>
          <a:ln>
            <a:noFill/>
          </a:ln>
        </p:spPr>
      </p:pic>
      <p:pic>
        <p:nvPicPr>
          <p:cNvPr id="206" name="Google Shape;206;p30"/>
          <p:cNvPicPr preferRelativeResize="0"/>
          <p:nvPr/>
        </p:nvPicPr>
        <p:blipFill>
          <a:blip r:embed="rId4">
            <a:alphaModFix/>
          </a:blip>
          <a:stretch>
            <a:fillRect/>
          </a:stretch>
        </p:blipFill>
        <p:spPr>
          <a:xfrm>
            <a:off x="4914900" y="971550"/>
            <a:ext cx="4114800" cy="3086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1"/>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12" name="Google Shape;212;p31"/>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13" name="Google Shape;213;p31"/>
          <p:cNvPicPr preferRelativeResize="0"/>
          <p:nvPr/>
        </p:nvPicPr>
        <p:blipFill>
          <a:blip r:embed="rId3">
            <a:alphaModFix/>
          </a:blip>
          <a:stretch>
            <a:fillRect/>
          </a:stretch>
        </p:blipFill>
        <p:spPr>
          <a:xfrm>
            <a:off x="114300" y="971550"/>
            <a:ext cx="4229100" cy="3171825"/>
          </a:xfrm>
          <a:prstGeom prst="rect">
            <a:avLst/>
          </a:prstGeom>
          <a:noFill/>
          <a:ln>
            <a:noFill/>
          </a:ln>
        </p:spPr>
      </p:pic>
      <p:pic>
        <p:nvPicPr>
          <p:cNvPr id="214" name="Google Shape;214;p31"/>
          <p:cNvPicPr preferRelativeResize="0"/>
          <p:nvPr/>
        </p:nvPicPr>
        <p:blipFill>
          <a:blip r:embed="rId4">
            <a:alphaModFix/>
          </a:blip>
          <a:stretch>
            <a:fillRect/>
          </a:stretch>
        </p:blipFill>
        <p:spPr>
          <a:xfrm>
            <a:off x="4914900" y="971550"/>
            <a:ext cx="3686175" cy="49149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2"/>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20" name="Google Shape;220;p32"/>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21" name="Google Shape;221;p32"/>
          <p:cNvPicPr preferRelativeResize="0"/>
          <p:nvPr/>
        </p:nvPicPr>
        <p:blipFill>
          <a:blip r:embed="rId3">
            <a:alphaModFix/>
          </a:blip>
          <a:stretch>
            <a:fillRect/>
          </a:stretch>
        </p:blipFill>
        <p:spPr>
          <a:xfrm>
            <a:off x="114300" y="971550"/>
            <a:ext cx="4229100" cy="3171825"/>
          </a:xfrm>
          <a:prstGeom prst="rect">
            <a:avLst/>
          </a:prstGeom>
          <a:noFill/>
          <a:ln>
            <a:noFill/>
          </a:ln>
        </p:spPr>
      </p:pic>
      <p:pic>
        <p:nvPicPr>
          <p:cNvPr id="222" name="Google Shape;222;p32"/>
          <p:cNvPicPr preferRelativeResize="0"/>
          <p:nvPr/>
        </p:nvPicPr>
        <p:blipFill>
          <a:blip r:embed="rId4">
            <a:alphaModFix/>
          </a:blip>
          <a:stretch>
            <a:fillRect/>
          </a:stretch>
        </p:blipFill>
        <p:spPr>
          <a:xfrm>
            <a:off x="4914900" y="971550"/>
            <a:ext cx="4114800" cy="3086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28" name="Google Shape;228;p33"/>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29" name="Google Shape;229;p33"/>
          <p:cNvPicPr preferRelativeResize="0"/>
          <p:nvPr/>
        </p:nvPicPr>
        <p:blipFill>
          <a:blip r:embed="rId3">
            <a:alphaModFix/>
          </a:blip>
          <a:stretch>
            <a:fillRect/>
          </a:stretch>
        </p:blipFill>
        <p:spPr>
          <a:xfrm>
            <a:off x="114300" y="971550"/>
            <a:ext cx="4229100" cy="3171825"/>
          </a:xfrm>
          <a:prstGeom prst="rect">
            <a:avLst/>
          </a:prstGeom>
          <a:noFill/>
          <a:ln>
            <a:noFill/>
          </a:ln>
        </p:spPr>
      </p:pic>
      <p:pic>
        <p:nvPicPr>
          <p:cNvPr id="230" name="Google Shape;230;p33"/>
          <p:cNvPicPr preferRelativeResize="0"/>
          <p:nvPr/>
        </p:nvPicPr>
        <p:blipFill>
          <a:blip r:embed="rId4">
            <a:alphaModFix/>
          </a:blip>
          <a:stretch>
            <a:fillRect/>
          </a:stretch>
        </p:blipFill>
        <p:spPr>
          <a:xfrm>
            <a:off x="4800600" y="971550"/>
            <a:ext cx="4169032" cy="2343150"/>
          </a:xfrm>
          <a:prstGeom prst="rect">
            <a:avLst/>
          </a:prstGeom>
          <a:noFill/>
          <a:ln>
            <a:noFill/>
          </a:ln>
        </p:spPr>
      </p:pic>
      <p:pic>
        <p:nvPicPr>
          <p:cNvPr id="231" name="Google Shape;231;p33"/>
          <p:cNvPicPr preferRelativeResize="0"/>
          <p:nvPr/>
        </p:nvPicPr>
        <p:blipFill>
          <a:blip r:embed="rId5">
            <a:alphaModFix/>
          </a:blip>
          <a:stretch>
            <a:fillRect/>
          </a:stretch>
        </p:blipFill>
        <p:spPr>
          <a:xfrm>
            <a:off x="4914900" y="3429000"/>
            <a:ext cx="4114800" cy="231267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9962"/>
            <a:ext cx="7772400" cy="817561"/>
          </a:xfrm>
        </p:spPr>
        <p:txBody>
          <a:bodyPr anchor="ctr">
            <a:normAutofit/>
          </a:bodyPr>
          <a:lstStyle/>
          <a:p>
            <a:r>
              <a:rPr lang="en-US" dirty="0"/>
              <a:t>Le SOCCC</a:t>
            </a:r>
          </a:p>
        </p:txBody>
      </p:sp>
      <p:pic>
        <p:nvPicPr>
          <p:cNvPr id="5" name="Google Shape;89;p14">
            <a:extLst>
              <a:ext uri="{FF2B5EF4-FFF2-40B4-BE49-F238E27FC236}">
                <a16:creationId xmlns:a16="http://schemas.microsoft.com/office/drawing/2014/main" id="{62D52537-6372-7BDB-2551-2B6F31BEE683}"/>
              </a:ext>
            </a:extLst>
          </p:cNvPr>
          <p:cNvPicPr preferRelativeResize="0">
            <a:picLocks noGrp="1"/>
          </p:cNvPicPr>
          <p:nvPr>
            <p:ph idx="1"/>
          </p:nvPr>
        </p:nvPicPr>
        <p:blipFill rotWithShape="1">
          <a:blip r:embed="rId2"/>
          <a:stretch/>
        </p:blipFill>
        <p:spPr>
          <a:xfrm>
            <a:off x="5232798" y="1409201"/>
            <a:ext cx="3225402" cy="4300537"/>
          </a:xfrm>
          <a:prstGeom prst="rect">
            <a:avLst/>
          </a:prstGeom>
          <a:noFill/>
          <a:ln>
            <a:noFill/>
          </a:ln>
        </p:spPr>
      </p:pic>
      <p:sp>
        <p:nvSpPr>
          <p:cNvPr id="3" name="Text Placeholder 2"/>
          <p:cNvSpPr>
            <a:spLocks noGrp="1"/>
          </p:cNvSpPr>
          <p:nvPr>
            <p:ph type="body" sz="quarter" idx="10"/>
          </p:nvPr>
        </p:nvSpPr>
        <p:spPr>
          <a:xfrm>
            <a:off x="685800" y="933450"/>
            <a:ext cx="7772400" cy="406400"/>
          </a:xfrm>
        </p:spPr>
        <p:txBody>
          <a:bodyPr>
            <a:normAutofit/>
          </a:bodyPr>
          <a:lstStyle/>
          <a:p>
            <a:pPr>
              <a:spcAft>
                <a:spcPts val="600"/>
              </a:spcAft>
            </a:pPr>
            <a:r>
              <a:rPr lang="fr-FR" dirty="0"/>
              <a:t>Guide de disposition des flèches, enseignes, macarons et panneaux</a:t>
            </a:r>
            <a:endParaRPr lang="fr-FR"/>
          </a:p>
        </p:txBody>
      </p:sp>
      <p:sp>
        <p:nvSpPr>
          <p:cNvPr id="6" name="TextBox 5">
            <a:extLst>
              <a:ext uri="{FF2B5EF4-FFF2-40B4-BE49-F238E27FC236}">
                <a16:creationId xmlns:a16="http://schemas.microsoft.com/office/drawing/2014/main" id="{3C1A75EA-17F5-222E-50F9-630ED275B251}"/>
              </a:ext>
            </a:extLst>
          </p:cNvPr>
          <p:cNvSpPr txBox="1"/>
          <p:nvPr/>
        </p:nvSpPr>
        <p:spPr>
          <a:xfrm>
            <a:off x="893852" y="1859622"/>
            <a:ext cx="3678147" cy="2585323"/>
          </a:xfrm>
          <a:prstGeom prst="rect">
            <a:avLst/>
          </a:prstGeom>
          <a:noFill/>
        </p:spPr>
        <p:txBody>
          <a:bodyPr wrap="square" rtlCol="0">
            <a:spAutoFit/>
          </a:bodyPr>
          <a:lstStyle/>
          <a:p>
            <a:r>
              <a:rPr lang="fr-FR" dirty="0"/>
              <a:t>Eléments du Système d’orientation de clients à code couleurs :</a:t>
            </a:r>
          </a:p>
          <a:p>
            <a:pPr marL="285750" indent="-285750">
              <a:buFont typeface="Arial" panose="020B0604020202020204" pitchFamily="34" charset="0"/>
              <a:buChar char="•"/>
            </a:pPr>
            <a:r>
              <a:rPr lang="fr-FR" dirty="0"/>
              <a:t>Flèches sur les murs</a:t>
            </a:r>
          </a:p>
          <a:p>
            <a:pPr marL="285750" indent="-285750">
              <a:buFont typeface="Arial" panose="020B0604020202020204" pitchFamily="34" charset="0"/>
              <a:buChar char="•"/>
            </a:pPr>
            <a:r>
              <a:rPr lang="fr-FR" dirty="0"/>
              <a:t>Panneaux</a:t>
            </a:r>
          </a:p>
          <a:p>
            <a:pPr marL="285750" indent="-285750">
              <a:buFont typeface="Arial" panose="020B0604020202020204" pitchFamily="34" charset="0"/>
              <a:buChar char="•"/>
            </a:pPr>
            <a:r>
              <a:rPr lang="fr-FR" dirty="0"/>
              <a:t>Enseignes sur les portes</a:t>
            </a:r>
          </a:p>
          <a:p>
            <a:pPr marL="285750" indent="-285750">
              <a:buFont typeface="Arial" panose="020B0604020202020204" pitchFamily="34" charset="0"/>
              <a:buChar char="•"/>
            </a:pPr>
            <a:r>
              <a:rPr lang="fr-FR" dirty="0"/>
              <a:t>Macarons</a:t>
            </a:r>
          </a:p>
          <a:p>
            <a:pPr marL="285750" indent="-285750">
              <a:buFont typeface="Arial" panose="020B0604020202020204" pitchFamily="34" charset="0"/>
              <a:buChar char="•"/>
            </a:pPr>
            <a:r>
              <a:rPr lang="fr-FR" dirty="0"/>
              <a:t>Cartes des sites</a:t>
            </a:r>
          </a:p>
          <a:p>
            <a:endParaRPr lang="en-US" dirty="0"/>
          </a:p>
        </p:txBody>
      </p:sp>
    </p:spTree>
    <p:extLst>
      <p:ext uri="{BB962C8B-B14F-4D97-AF65-F5344CB8AC3E}">
        <p14:creationId xmlns:p14="http://schemas.microsoft.com/office/powerpoint/2010/main" val="3473719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4"/>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37" name="Google Shape;237;p34"/>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38" name="Google Shape;238;p34"/>
          <p:cNvPicPr preferRelativeResize="0"/>
          <p:nvPr/>
        </p:nvPicPr>
        <p:blipFill>
          <a:blip r:embed="rId3">
            <a:alphaModFix/>
          </a:blip>
          <a:stretch>
            <a:fillRect/>
          </a:stretch>
        </p:blipFill>
        <p:spPr>
          <a:xfrm>
            <a:off x="114301" y="971550"/>
            <a:ext cx="4229099" cy="2376911"/>
          </a:xfrm>
          <a:prstGeom prst="rect">
            <a:avLst/>
          </a:prstGeom>
          <a:noFill/>
          <a:ln>
            <a:noFill/>
          </a:ln>
        </p:spPr>
      </p:pic>
      <p:pic>
        <p:nvPicPr>
          <p:cNvPr id="239" name="Google Shape;239;p34"/>
          <p:cNvPicPr preferRelativeResize="0"/>
          <p:nvPr/>
        </p:nvPicPr>
        <p:blipFill>
          <a:blip r:embed="rId4">
            <a:alphaModFix/>
          </a:blip>
          <a:stretch>
            <a:fillRect/>
          </a:stretch>
        </p:blipFill>
        <p:spPr>
          <a:xfrm>
            <a:off x="4914900" y="971550"/>
            <a:ext cx="4114800" cy="3086100"/>
          </a:xfrm>
          <a:prstGeom prst="rect">
            <a:avLst/>
          </a:prstGeom>
          <a:noFill/>
          <a:ln>
            <a:noFill/>
          </a:ln>
        </p:spPr>
      </p:pic>
      <p:pic>
        <p:nvPicPr>
          <p:cNvPr id="240" name="Google Shape;240;p34"/>
          <p:cNvPicPr preferRelativeResize="0"/>
          <p:nvPr/>
        </p:nvPicPr>
        <p:blipFill>
          <a:blip r:embed="rId4">
            <a:alphaModFix/>
          </a:blip>
          <a:stretch>
            <a:fillRect/>
          </a:stretch>
        </p:blipFill>
        <p:spPr>
          <a:xfrm>
            <a:off x="114300" y="3462760"/>
            <a:ext cx="3231586" cy="2423690"/>
          </a:xfrm>
          <a:prstGeom prst="rect">
            <a:avLst/>
          </a:prstGeom>
          <a:noFill/>
          <a:ln>
            <a:noFill/>
          </a:ln>
        </p:spPr>
      </p:pic>
      <p:pic>
        <p:nvPicPr>
          <p:cNvPr id="241" name="Google Shape;241;p34"/>
          <p:cNvPicPr preferRelativeResize="0"/>
          <p:nvPr/>
        </p:nvPicPr>
        <p:blipFill>
          <a:blip r:embed="rId5">
            <a:alphaModFix/>
          </a:blip>
          <a:stretch>
            <a:fillRect/>
          </a:stretch>
        </p:blipFill>
        <p:spPr>
          <a:xfrm>
            <a:off x="3460186" y="4171950"/>
            <a:ext cx="1714501" cy="17145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47" name="Google Shape;247;p35"/>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49" name="Google Shape;249;p35"/>
          <p:cNvPicPr preferRelativeResize="0"/>
          <p:nvPr/>
        </p:nvPicPr>
        <p:blipFill>
          <a:blip r:embed="rId3">
            <a:alphaModFix/>
          </a:blip>
          <a:stretch>
            <a:fillRect/>
          </a:stretch>
        </p:blipFill>
        <p:spPr>
          <a:xfrm>
            <a:off x="3226085" y="1036726"/>
            <a:ext cx="5834437" cy="4655157"/>
          </a:xfrm>
          <a:prstGeom prst="rect">
            <a:avLst/>
          </a:prstGeom>
          <a:noFill/>
          <a:ln>
            <a:noFill/>
          </a:ln>
        </p:spPr>
      </p:pic>
      <p:pic>
        <p:nvPicPr>
          <p:cNvPr id="250" name="Google Shape;250;p35"/>
          <p:cNvPicPr preferRelativeResize="0"/>
          <p:nvPr/>
        </p:nvPicPr>
        <p:blipFill>
          <a:blip r:embed="rId4">
            <a:alphaModFix/>
          </a:blip>
          <a:stretch>
            <a:fillRect/>
          </a:stretch>
        </p:blipFill>
        <p:spPr>
          <a:xfrm>
            <a:off x="766711" y="1600200"/>
            <a:ext cx="2286000" cy="1714500"/>
          </a:xfrm>
          <a:prstGeom prst="rect">
            <a:avLst/>
          </a:prstGeom>
          <a:noFill/>
          <a:ln>
            <a:noFill/>
          </a:ln>
        </p:spPr>
      </p:pic>
      <p:pic>
        <p:nvPicPr>
          <p:cNvPr id="252" name="Google Shape;252;p35"/>
          <p:cNvPicPr preferRelativeResize="0"/>
          <p:nvPr/>
        </p:nvPicPr>
        <p:blipFill>
          <a:blip r:embed="rId5">
            <a:alphaModFix/>
          </a:blip>
          <a:stretch>
            <a:fillRect/>
          </a:stretch>
        </p:blipFill>
        <p:spPr>
          <a:xfrm>
            <a:off x="766711" y="3543300"/>
            <a:ext cx="2286000" cy="17145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6"/>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58" name="Google Shape;258;p36"/>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59" name="Google Shape;259;p36"/>
          <p:cNvPicPr preferRelativeResize="0"/>
          <p:nvPr/>
        </p:nvPicPr>
        <p:blipFill>
          <a:blip r:embed="rId3">
            <a:alphaModFix/>
          </a:blip>
          <a:stretch>
            <a:fillRect/>
          </a:stretch>
        </p:blipFill>
        <p:spPr>
          <a:xfrm>
            <a:off x="114300" y="971550"/>
            <a:ext cx="3686175" cy="4914900"/>
          </a:xfrm>
          <a:prstGeom prst="rect">
            <a:avLst/>
          </a:prstGeom>
          <a:noFill/>
          <a:ln>
            <a:noFill/>
          </a:ln>
        </p:spPr>
      </p:pic>
      <p:pic>
        <p:nvPicPr>
          <p:cNvPr id="260" name="Google Shape;260;p36"/>
          <p:cNvPicPr preferRelativeResize="0"/>
          <p:nvPr/>
        </p:nvPicPr>
        <p:blipFill>
          <a:blip r:embed="rId4">
            <a:alphaModFix/>
          </a:blip>
          <a:stretch>
            <a:fillRect/>
          </a:stretch>
        </p:blipFill>
        <p:spPr>
          <a:xfrm>
            <a:off x="4914900" y="971550"/>
            <a:ext cx="4114800" cy="3086100"/>
          </a:xfrm>
          <a:prstGeom prst="rect">
            <a:avLst/>
          </a:prstGeom>
          <a:noFill/>
          <a:ln>
            <a:noFill/>
          </a:ln>
        </p:spPr>
      </p:pic>
      <p:pic>
        <p:nvPicPr>
          <p:cNvPr id="261" name="Google Shape;261;p36"/>
          <p:cNvPicPr preferRelativeResize="0"/>
          <p:nvPr/>
        </p:nvPicPr>
        <p:blipFill>
          <a:blip r:embed="rId5">
            <a:alphaModFix/>
          </a:blip>
          <a:stretch>
            <a:fillRect/>
          </a:stretch>
        </p:blipFill>
        <p:spPr>
          <a:xfrm>
            <a:off x="3914775" y="4171950"/>
            <a:ext cx="2286000" cy="1714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7"/>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67" name="Google Shape;267;p37"/>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68" name="Google Shape;268;p37"/>
          <p:cNvPicPr preferRelativeResize="0"/>
          <p:nvPr/>
        </p:nvPicPr>
        <p:blipFill>
          <a:blip r:embed="rId3">
            <a:alphaModFix/>
          </a:blip>
          <a:stretch>
            <a:fillRect/>
          </a:stretch>
        </p:blipFill>
        <p:spPr>
          <a:xfrm>
            <a:off x="114300" y="971550"/>
            <a:ext cx="4229102" cy="3171826"/>
          </a:xfrm>
          <a:prstGeom prst="rect">
            <a:avLst/>
          </a:prstGeom>
          <a:noFill/>
          <a:ln>
            <a:noFill/>
          </a:ln>
        </p:spPr>
      </p:pic>
      <p:pic>
        <p:nvPicPr>
          <p:cNvPr id="269" name="Google Shape;269;p37"/>
          <p:cNvPicPr preferRelativeResize="0"/>
          <p:nvPr/>
        </p:nvPicPr>
        <p:blipFill>
          <a:blip r:embed="rId4">
            <a:alphaModFix/>
          </a:blip>
          <a:stretch>
            <a:fillRect/>
          </a:stretch>
        </p:blipFill>
        <p:spPr>
          <a:xfrm>
            <a:off x="4914900" y="971550"/>
            <a:ext cx="4114800" cy="30861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8"/>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75" name="Google Shape;275;p38"/>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77" name="Google Shape;277;p38"/>
          <p:cNvPicPr preferRelativeResize="0"/>
          <p:nvPr/>
        </p:nvPicPr>
        <p:blipFill>
          <a:blip r:embed="rId3">
            <a:alphaModFix/>
          </a:blip>
          <a:stretch>
            <a:fillRect/>
          </a:stretch>
        </p:blipFill>
        <p:spPr>
          <a:xfrm>
            <a:off x="4457700" y="1156485"/>
            <a:ext cx="4114800" cy="3086100"/>
          </a:xfrm>
          <a:prstGeom prst="rect">
            <a:avLst/>
          </a:prstGeom>
          <a:noFill/>
          <a:ln>
            <a:noFill/>
          </a:ln>
        </p:spPr>
      </p:pic>
      <p:pic>
        <p:nvPicPr>
          <p:cNvPr id="279" name="Google Shape;279;p38"/>
          <p:cNvPicPr preferRelativeResize="0"/>
          <p:nvPr/>
        </p:nvPicPr>
        <p:blipFill>
          <a:blip r:embed="rId4">
            <a:alphaModFix/>
          </a:blip>
          <a:stretch>
            <a:fillRect/>
          </a:stretch>
        </p:blipFill>
        <p:spPr>
          <a:xfrm>
            <a:off x="1222625" y="863029"/>
            <a:ext cx="2784295" cy="352403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0"/>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292" name="Google Shape;292;p40"/>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293" name="Google Shape;293;p40"/>
          <p:cNvPicPr preferRelativeResize="0"/>
          <p:nvPr/>
        </p:nvPicPr>
        <p:blipFill>
          <a:blip r:embed="rId3">
            <a:alphaModFix/>
          </a:blip>
          <a:stretch>
            <a:fillRect/>
          </a:stretch>
        </p:blipFill>
        <p:spPr>
          <a:xfrm>
            <a:off x="4914900" y="857250"/>
            <a:ext cx="2384636" cy="4914900"/>
          </a:xfrm>
          <a:prstGeom prst="rect">
            <a:avLst/>
          </a:prstGeom>
          <a:noFill/>
          <a:ln>
            <a:noFill/>
          </a:ln>
        </p:spPr>
      </p:pic>
      <p:pic>
        <p:nvPicPr>
          <p:cNvPr id="294" name="Google Shape;294;p40"/>
          <p:cNvPicPr preferRelativeResize="0"/>
          <p:nvPr/>
        </p:nvPicPr>
        <p:blipFill>
          <a:blip r:embed="rId4">
            <a:alphaModFix/>
          </a:blip>
          <a:stretch>
            <a:fillRect/>
          </a:stretch>
        </p:blipFill>
        <p:spPr>
          <a:xfrm>
            <a:off x="1567353" y="857250"/>
            <a:ext cx="2575772" cy="49149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1"/>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303" name="Google Shape;303;p41"/>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304" name="Google Shape;304;p41"/>
          <p:cNvPicPr preferRelativeResize="0"/>
          <p:nvPr/>
        </p:nvPicPr>
        <p:blipFill>
          <a:blip r:embed="rId3">
            <a:alphaModFix/>
          </a:blip>
          <a:stretch>
            <a:fillRect/>
          </a:stretch>
        </p:blipFill>
        <p:spPr>
          <a:xfrm>
            <a:off x="114300" y="971550"/>
            <a:ext cx="4229102" cy="3171826"/>
          </a:xfrm>
          <a:prstGeom prst="rect">
            <a:avLst/>
          </a:prstGeom>
          <a:noFill/>
          <a:ln>
            <a:noFill/>
          </a:ln>
        </p:spPr>
      </p:pic>
      <p:pic>
        <p:nvPicPr>
          <p:cNvPr id="305" name="Google Shape;305;p41"/>
          <p:cNvPicPr preferRelativeResize="0"/>
          <p:nvPr/>
        </p:nvPicPr>
        <p:blipFill>
          <a:blip r:embed="rId4">
            <a:alphaModFix/>
          </a:blip>
          <a:stretch>
            <a:fillRect/>
          </a:stretch>
        </p:blipFill>
        <p:spPr>
          <a:xfrm>
            <a:off x="4914900" y="971550"/>
            <a:ext cx="4114800" cy="30861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2"/>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312" name="Google Shape;312;p42"/>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313" name="Google Shape;313;p42"/>
          <p:cNvPicPr preferRelativeResize="0"/>
          <p:nvPr/>
        </p:nvPicPr>
        <p:blipFill>
          <a:blip r:embed="rId3">
            <a:alphaModFix/>
          </a:blip>
          <a:stretch>
            <a:fillRect/>
          </a:stretch>
        </p:blipFill>
        <p:spPr>
          <a:xfrm>
            <a:off x="114300" y="971550"/>
            <a:ext cx="3686175" cy="4914900"/>
          </a:xfrm>
          <a:prstGeom prst="rect">
            <a:avLst/>
          </a:prstGeom>
          <a:noFill/>
          <a:ln>
            <a:noFill/>
          </a:ln>
        </p:spPr>
      </p:pic>
      <p:pic>
        <p:nvPicPr>
          <p:cNvPr id="314" name="Google Shape;314;p42"/>
          <p:cNvPicPr preferRelativeResize="0"/>
          <p:nvPr/>
        </p:nvPicPr>
        <p:blipFill>
          <a:blip r:embed="rId4">
            <a:alphaModFix/>
          </a:blip>
          <a:stretch>
            <a:fillRect/>
          </a:stretch>
        </p:blipFill>
        <p:spPr>
          <a:xfrm>
            <a:off x="4914900" y="971550"/>
            <a:ext cx="3686175" cy="49149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43"/>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320" name="Google Shape;320;p43"/>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321" name="Google Shape;321;p43"/>
          <p:cNvPicPr preferRelativeResize="0"/>
          <p:nvPr/>
        </p:nvPicPr>
        <p:blipFill>
          <a:blip r:embed="rId3">
            <a:alphaModFix/>
          </a:blip>
          <a:stretch>
            <a:fillRect/>
          </a:stretch>
        </p:blipFill>
        <p:spPr>
          <a:xfrm>
            <a:off x="1438382" y="996593"/>
            <a:ext cx="5917915" cy="403774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DF13A-0D75-444B-A348-2134F8E00D34}"/>
              </a:ext>
            </a:extLst>
          </p:cNvPr>
          <p:cNvSpPr>
            <a:spLocks noGrp="1"/>
          </p:cNvSpPr>
          <p:nvPr>
            <p:ph type="title"/>
          </p:nvPr>
        </p:nvSpPr>
        <p:spPr/>
        <p:txBody>
          <a:bodyPr/>
          <a:lstStyle/>
          <a:p>
            <a:r>
              <a:rPr lang="en-US" dirty="0"/>
              <a:t>Merci</a:t>
            </a:r>
          </a:p>
        </p:txBody>
      </p:sp>
      <p:sp>
        <p:nvSpPr>
          <p:cNvPr id="3" name="Text Placeholder 2">
            <a:extLst>
              <a:ext uri="{FF2B5EF4-FFF2-40B4-BE49-F238E27FC236}">
                <a16:creationId xmlns:a16="http://schemas.microsoft.com/office/drawing/2014/main" id="{48F811A1-6BD0-6742-9C8C-D60397E2D1C6}"/>
              </a:ext>
            </a:extLst>
          </p:cNvPr>
          <p:cNvSpPr>
            <a:spLocks noGrp="1"/>
          </p:cNvSpPr>
          <p:nvPr>
            <p:ph type="body" sz="quarter" idx="10"/>
          </p:nvPr>
        </p:nvSpPr>
        <p:spPr/>
        <p:txBody>
          <a:bodyPr>
            <a:normAutofit fontScale="92500" lnSpcReduction="10000"/>
          </a:bodyPr>
          <a:lstStyle/>
          <a:p>
            <a:pPr algn="ctr"/>
            <a:r>
              <a:rPr lang="en-US" sz="2000" dirty="0"/>
              <a:t>Pour plus </a:t>
            </a:r>
            <a:r>
              <a:rPr lang="en-US" sz="2000" dirty="0" err="1"/>
              <a:t>d’informations</a:t>
            </a:r>
            <a:r>
              <a:rPr lang="en-US" sz="2000" dirty="0"/>
              <a:t>, </a:t>
            </a:r>
          </a:p>
          <a:p>
            <a:pPr algn="ctr"/>
            <a:r>
              <a:rPr lang="en-US" sz="2000" dirty="0" err="1"/>
              <a:t>veuillez</a:t>
            </a:r>
            <a:r>
              <a:rPr lang="en-US" sz="2000" dirty="0"/>
              <a:t> </a:t>
            </a:r>
            <a:r>
              <a:rPr lang="en-US" sz="2000" dirty="0" err="1"/>
              <a:t>contacter</a:t>
            </a:r>
            <a:r>
              <a:rPr lang="en-US" sz="2000" dirty="0"/>
              <a:t> :</a:t>
            </a:r>
          </a:p>
          <a:p>
            <a:pPr algn="ctr"/>
            <a:endParaRPr lang="en-US" sz="1400" dirty="0"/>
          </a:p>
          <a:p>
            <a:pPr algn="ctr"/>
            <a:r>
              <a:rPr lang="en-US" dirty="0">
                <a:solidFill>
                  <a:schemeClr val="accent1"/>
                </a:solidFill>
              </a:rPr>
              <a:t>Hilaire Tokplo</a:t>
            </a:r>
          </a:p>
          <a:p>
            <a:pPr algn="ctr"/>
            <a:r>
              <a:rPr lang="en-US" dirty="0">
                <a:solidFill>
                  <a:schemeClr val="accent1"/>
                </a:solidFill>
              </a:rPr>
              <a:t>Togo Country Manager</a:t>
            </a:r>
          </a:p>
          <a:p>
            <a:pPr algn="ctr"/>
            <a:r>
              <a:rPr lang="en-US" dirty="0">
                <a:solidFill>
                  <a:schemeClr val="accent1"/>
                </a:solidFill>
                <a:hlinkClick r:id="rId2"/>
              </a:rPr>
              <a:t>htokplo@breakthroughactiontogo.org</a:t>
            </a:r>
            <a:endParaRPr lang="en-US" dirty="0">
              <a:solidFill>
                <a:schemeClr val="accent1"/>
              </a:solidFill>
            </a:endParaRPr>
          </a:p>
        </p:txBody>
      </p:sp>
    </p:spTree>
    <p:extLst>
      <p:ext uri="{BB962C8B-B14F-4D97-AF65-F5344CB8AC3E}">
        <p14:creationId xmlns:p14="http://schemas.microsoft.com/office/powerpoint/2010/main" val="3219518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pic>
        <p:nvPicPr>
          <p:cNvPr id="95" name="Google Shape;95;p15"/>
          <p:cNvPicPr preferRelativeResize="0"/>
          <p:nvPr/>
        </p:nvPicPr>
        <p:blipFill rotWithShape="1">
          <a:blip r:embed="rId3">
            <a:alphaModFix/>
          </a:blip>
          <a:srcRect/>
          <a:stretch/>
        </p:blipFill>
        <p:spPr>
          <a:xfrm>
            <a:off x="2000250" y="857250"/>
            <a:ext cx="5143500" cy="5143500"/>
          </a:xfrm>
          <a:prstGeom prst="rect">
            <a:avLst/>
          </a:prstGeom>
          <a:noFill/>
          <a:ln>
            <a:noFill/>
          </a:ln>
        </p:spPr>
      </p:pic>
      <p:sp>
        <p:nvSpPr>
          <p:cNvPr id="97" name="Google Shape;97;p15"/>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98" name="Google Shape;98;p15"/>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16"/>
          <p:cNvPicPr preferRelativeResize="0"/>
          <p:nvPr/>
        </p:nvPicPr>
        <p:blipFill rotWithShape="1">
          <a:blip r:embed="rId3">
            <a:alphaModFix/>
          </a:blip>
          <a:srcRect/>
          <a:stretch/>
        </p:blipFill>
        <p:spPr>
          <a:xfrm>
            <a:off x="2000250" y="857250"/>
            <a:ext cx="5143500" cy="5143500"/>
          </a:xfrm>
          <a:prstGeom prst="rect">
            <a:avLst/>
          </a:prstGeom>
          <a:noFill/>
          <a:ln>
            <a:noFill/>
          </a:ln>
        </p:spPr>
      </p:pic>
      <p:sp>
        <p:nvSpPr>
          <p:cNvPr id="104" name="Google Shape;104;p16"/>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05" name="Google Shape;105;p16"/>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11" name="Google Shape;111;p17"/>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12" name="Google Shape;112;p17"/>
          <p:cNvPicPr preferRelativeResize="0"/>
          <p:nvPr/>
        </p:nvPicPr>
        <p:blipFill rotWithShape="1">
          <a:blip r:embed="rId3">
            <a:alphaModFix/>
          </a:blip>
          <a:srcRect/>
          <a:stretch/>
        </p:blipFill>
        <p:spPr>
          <a:xfrm>
            <a:off x="2000250" y="857250"/>
            <a:ext cx="5143500"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9"/>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25" name="Google Shape;125;p19"/>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26" name="Google Shape;126;p19"/>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0"/>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32" name="Google Shape;132;p20"/>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33" name="Google Shape;133;p20"/>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21"/>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39" name="Google Shape;139;p21"/>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40" name="Google Shape;140;p21"/>
          <p:cNvPicPr preferRelativeResize="0"/>
          <p:nvPr/>
        </p:nvPicPr>
        <p:blipFill rotWithShape="1">
          <a:blip r:embed="rId3">
            <a:alphaModFix/>
          </a:blip>
          <a:srcRect/>
          <a:stretch/>
        </p:blipFill>
        <p:spPr>
          <a:xfrm>
            <a:off x="1143000" y="857250"/>
            <a:ext cx="6858000"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p:nvPr/>
        </p:nvSpPr>
        <p:spPr>
          <a:xfrm>
            <a:off x="4457700" y="33147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sp>
        <p:nvSpPr>
          <p:cNvPr id="153" name="Google Shape;153;p23"/>
          <p:cNvSpPr txBox="1"/>
          <p:nvPr/>
        </p:nvSpPr>
        <p:spPr>
          <a:xfrm>
            <a:off x="4572000" y="3429000"/>
            <a:ext cx="228600" cy="228600"/>
          </a:xfrm>
          <a:prstGeom prst="rect">
            <a:avLst/>
          </a:prstGeom>
          <a:noFill/>
          <a:ln>
            <a:noFill/>
          </a:ln>
        </p:spPr>
        <p:txBody>
          <a:bodyPr spcFirstLastPara="1" wrap="square" lIns="68569" tIns="34275" rIns="68569" bIns="34275" anchor="t" anchorCtr="0">
            <a:noAutofit/>
          </a:bodyPr>
          <a:lstStyle/>
          <a:p>
            <a:endParaRPr sz="1350">
              <a:solidFill>
                <a:schemeClr val="dk1"/>
              </a:solidFill>
              <a:latin typeface="Calibri"/>
              <a:ea typeface="Calibri"/>
              <a:cs typeface="Calibri"/>
              <a:sym typeface="Calibri"/>
            </a:endParaRPr>
          </a:p>
        </p:txBody>
      </p:sp>
      <p:pic>
        <p:nvPicPr>
          <p:cNvPr id="154" name="Google Shape;154;p23"/>
          <p:cNvPicPr preferRelativeResize="0"/>
          <p:nvPr/>
        </p:nvPicPr>
        <p:blipFill rotWithShape="1">
          <a:blip r:embed="rId3">
            <a:alphaModFix/>
          </a:blip>
          <a:srcRect/>
          <a:stretch/>
        </p:blipFill>
        <p:spPr>
          <a:xfrm>
            <a:off x="2643188" y="857250"/>
            <a:ext cx="3857625" cy="5143500"/>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i9_Blue Lime">
      <a:dk1>
        <a:srgbClr val="57565A"/>
      </a:dk1>
      <a:lt1>
        <a:sysClr val="window" lastClr="FFFFFF"/>
      </a:lt1>
      <a:dk2>
        <a:srgbClr val="8DC928"/>
      </a:dk2>
      <a:lt2>
        <a:srgbClr val="ABD22A"/>
      </a:lt2>
      <a:accent1>
        <a:srgbClr val="2099D8"/>
      </a:accent1>
      <a:accent2>
        <a:srgbClr val="239CCE"/>
      </a:accent2>
      <a:accent3>
        <a:srgbClr val="27A6C2"/>
      </a:accent3>
      <a:accent4>
        <a:srgbClr val="25B7AB"/>
      </a:accent4>
      <a:accent5>
        <a:srgbClr val="5BBE77"/>
      </a:accent5>
      <a:accent6>
        <a:srgbClr val="7EC44E"/>
      </a:accent6>
      <a:hlink>
        <a:srgbClr val="2F8299"/>
      </a:hlink>
      <a:folHlink>
        <a:srgbClr val="8C8C8C"/>
      </a:folHlink>
    </a:clrScheme>
    <a:fontScheme name="Custom 3">
      <a:majorFont>
        <a:latin typeface="Open Sans Light"/>
        <a:ea typeface=""/>
        <a:cs typeface=""/>
      </a:majorFont>
      <a:minorFont>
        <a:latin typeface="Open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c6dacaa-8659-40a6-ae4b-db94d906a001" xsi:nil="true"/>
    <lcf76f155ced4ddcb4097134ff3c332f xmlns="b3e394f4-7e1b-40dc-9710-f85171a654f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AF04E58DDB1147BACE8AD971ACB810" ma:contentTypeVersion="16" ma:contentTypeDescription="Create a new document." ma:contentTypeScope="" ma:versionID="165779e993b81606853fcae254bdc6c6">
  <xsd:schema xmlns:xsd="http://www.w3.org/2001/XMLSchema" xmlns:xs="http://www.w3.org/2001/XMLSchema" xmlns:p="http://schemas.microsoft.com/office/2006/metadata/properties" xmlns:ns2="b3e394f4-7e1b-40dc-9710-f85171a654f0" xmlns:ns3="9c6dacaa-8659-40a6-ae4b-db94d906a001" targetNamespace="http://schemas.microsoft.com/office/2006/metadata/properties" ma:root="true" ma:fieldsID="9ad812ca541bd85cc4953484cbcd9895" ns2:_="" ns3:_="">
    <xsd:import namespace="b3e394f4-7e1b-40dc-9710-f85171a654f0"/>
    <xsd:import namespace="9c6dacaa-8659-40a6-ae4b-db94d906a001"/>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e394f4-7e1b-40dc-9710-f85171a654f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3f7c956-802a-45ac-b2ba-cc78506785f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c6dacaa-8659-40a6-ae4b-db94d906a00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e0e095-a9ee-45a3-ad98-fc47b39f0f4e}" ma:internalName="TaxCatchAll" ma:showField="CatchAllData" ma:web="9c6dacaa-8659-40a6-ae4b-db94d906a00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ED14AF-4D79-4A0C-A72F-C426DB9BC242}">
  <ds:schemaRefs>
    <ds:schemaRef ds:uri="http://schemas.microsoft.com/office/2006/metadata/properties"/>
    <ds:schemaRef ds:uri="http://schemas.microsoft.com/office/infopath/2007/PartnerControls"/>
    <ds:schemaRef ds:uri="9c6dacaa-8659-40a6-ae4b-db94d906a001"/>
    <ds:schemaRef ds:uri="b3e394f4-7e1b-40dc-9710-f85171a654f0"/>
  </ds:schemaRefs>
</ds:datastoreItem>
</file>

<file path=customXml/itemProps2.xml><?xml version="1.0" encoding="utf-8"?>
<ds:datastoreItem xmlns:ds="http://schemas.openxmlformats.org/officeDocument/2006/customXml" ds:itemID="{EDAB3111-8E88-45E6-AB64-C9C917CE44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3e394f4-7e1b-40dc-9710-f85171a654f0"/>
    <ds:schemaRef ds:uri="9c6dacaa-8659-40a6-ae4b-db94d906a0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C76DD22-9553-4B59-96E2-AA9B4791BE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494</TotalTime>
  <Words>82</Words>
  <Application>Microsoft Macintosh PowerPoint</Application>
  <PresentationFormat>On-screen Show (4:3)</PresentationFormat>
  <Paragraphs>19</Paragraphs>
  <Slides>29</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Open Sans Light</vt:lpstr>
      <vt:lpstr>1_Office Theme</vt:lpstr>
      <vt:lpstr>Gallérie d’images de la mise en place du  SOCCC -- Le Système d’orientation des clients à code couleurs</vt:lpstr>
      <vt:lpstr>Le SOCCC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Merci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Aguilar Gonzalez</dc:creator>
  <cp:lastModifiedBy>Claudia Vondrasek</cp:lastModifiedBy>
  <cp:revision>40</cp:revision>
  <dcterms:created xsi:type="dcterms:W3CDTF">2018-02-14T19:38:41Z</dcterms:created>
  <dcterms:modified xsi:type="dcterms:W3CDTF">2023-11-21T23:01:43Z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0x0101003CAF04E58DDB1147BACE8AD971ACB810</vt:lpwstr>
  </property>
</Properties>
</file>