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692000" cx="756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44">
          <p15:clr>
            <a:srgbClr val="747775"/>
          </p15:clr>
        </p15:guide>
        <p15:guide id="2" orient="horz" pos="6591">
          <p15:clr>
            <a:srgbClr val="747775"/>
          </p15:clr>
        </p15:guide>
        <p15:guide id="3" pos="1587">
          <p15:clr>
            <a:srgbClr val="747775"/>
          </p15:clr>
        </p15:guide>
        <p15:guide id="4" pos="3175">
          <p15:clr>
            <a:srgbClr val="747775"/>
          </p15:clr>
        </p15:guide>
        <p15:guide id="5" orient="horz" pos="336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44" orient="horz"/>
        <p:guide pos="6591" orient="horz"/>
        <p:guide pos="1587"/>
        <p:guide pos="3175"/>
        <p:guide pos="3368" orient="horz"/>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1.xml"/><Relationship Id="rId6" Type="http://schemas.openxmlformats.org/officeDocument/2006/relationships/slide" Target="slides/slide1.xml"/><Relationship Id="rId5" Type="http://schemas.openxmlformats.org/officeDocument/2006/relationships/notesMaster" Target="notesMasters/notesMaster1.xml"/><Relationship Id="rId10" Type="http://schemas.openxmlformats.org/officeDocument/2006/relationships/customXml" Target="../customXml/item3.xml"/><Relationship Id="rId4" Type="http://schemas.openxmlformats.org/officeDocument/2006/relationships/slideMaster" Target="slideMasters/slideMaster1.xml"/><Relationship Id="rId9"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7dd719618d_0_32:notes"/>
          <p:cNvSpPr/>
          <p:nvPr>
            <p:ph idx="2" type="sldImg"/>
          </p:nvPr>
        </p:nvSpPr>
        <p:spPr>
          <a:xfrm>
            <a:off x="2217050"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7dd719618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57712" y="1547778"/>
            <a:ext cx="7044600" cy="426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57705" y="5891409"/>
            <a:ext cx="7044600" cy="1647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57705" y="2299346"/>
            <a:ext cx="7044600" cy="4081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57705" y="6552657"/>
            <a:ext cx="7044600" cy="2703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7705" y="4471058"/>
            <a:ext cx="7044600" cy="1749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57705" y="925091"/>
            <a:ext cx="7044600" cy="11904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57705" y="2395696"/>
            <a:ext cx="7044600" cy="7101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57705" y="925091"/>
            <a:ext cx="7044600" cy="11904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57705" y="2395696"/>
            <a:ext cx="3306900" cy="7101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3995291" y="2395696"/>
            <a:ext cx="3306900" cy="7101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57705" y="925091"/>
            <a:ext cx="7044600" cy="11904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57705" y="1154948"/>
            <a:ext cx="2321700" cy="1570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57705" y="2888617"/>
            <a:ext cx="2321700" cy="6609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05325" y="935745"/>
            <a:ext cx="5264700" cy="8503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780000" y="-260"/>
            <a:ext cx="3780000" cy="1069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19508" y="2563450"/>
            <a:ext cx="3344400" cy="3081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19508" y="5826865"/>
            <a:ext cx="3344400" cy="2567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083839" y="1505164"/>
            <a:ext cx="3172200" cy="76812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57705" y="8794266"/>
            <a:ext cx="4959600" cy="12579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705" y="925091"/>
            <a:ext cx="7044600" cy="1190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7705" y="2395696"/>
            <a:ext cx="7044600" cy="7101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png"/><Relationship Id="rId10" Type="http://schemas.openxmlformats.org/officeDocument/2006/relationships/image" Target="../media/image4.png"/><Relationship Id="rId9"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p:nvPr/>
        </p:nvSpPr>
        <p:spPr>
          <a:xfrm>
            <a:off x="-150" y="0"/>
            <a:ext cx="7560309" cy="5342223"/>
          </a:xfrm>
          <a:custGeom>
            <a:rect b="b" l="l" r="r" t="t"/>
            <a:pathLst>
              <a:path extrusionOk="0" h="3822700" w="7560309">
                <a:moveTo>
                  <a:pt x="7559992" y="0"/>
                </a:moveTo>
                <a:lnTo>
                  <a:pt x="0" y="0"/>
                </a:lnTo>
                <a:lnTo>
                  <a:pt x="0" y="3822191"/>
                </a:lnTo>
                <a:lnTo>
                  <a:pt x="7559992" y="3822191"/>
                </a:lnTo>
                <a:lnTo>
                  <a:pt x="7559992" y="0"/>
                </a:lnTo>
                <a:close/>
              </a:path>
            </a:pathLst>
          </a:custGeom>
          <a:solidFill>
            <a:srgbClr val="003C5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5" name="Google Shape;55;p13"/>
          <p:cNvSpPr txBox="1"/>
          <p:nvPr/>
        </p:nvSpPr>
        <p:spPr>
          <a:xfrm>
            <a:off x="2672400" y="228600"/>
            <a:ext cx="2215200" cy="511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solidFill>
                  <a:schemeClr val="lt1"/>
                </a:solidFill>
                <a:latin typeface="Calibri"/>
                <a:ea typeface="Calibri"/>
                <a:cs typeface="Calibri"/>
                <a:sym typeface="Calibri"/>
              </a:rPr>
              <a:t>Foreword</a:t>
            </a:r>
            <a:endParaRPr b="1" sz="1000">
              <a:solidFill>
                <a:schemeClr val="lt1"/>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 sz="800">
                <a:solidFill>
                  <a:schemeClr val="lt1"/>
                </a:solidFill>
                <a:latin typeface="Calibri"/>
                <a:ea typeface="Calibri"/>
                <a:cs typeface="Calibri"/>
                <a:sym typeface="Calibri"/>
              </a:rPr>
              <a:t>Adolescents experience a transition during puberty which is characterized by changes that occur in the body, psychologically, and socially. These changes can affect social development along with the demands and expectations of those around them. </a:t>
            </a:r>
            <a:endParaRPr sz="800">
              <a:solidFill>
                <a:schemeClr val="lt1"/>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 sz="800">
                <a:solidFill>
                  <a:schemeClr val="lt1"/>
                </a:solidFill>
                <a:latin typeface="Calibri"/>
                <a:ea typeface="Calibri"/>
                <a:cs typeface="Calibri"/>
                <a:sym typeface="Calibri"/>
              </a:rPr>
              <a:t>Based on ___, one of the problems that occur in adolescents is related to ___. </a:t>
            </a:r>
            <a:endParaRPr sz="800">
              <a:solidFill>
                <a:schemeClr val="lt1"/>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t/>
            </a:r>
            <a:endParaRPr sz="800">
              <a:solidFill>
                <a:schemeClr val="lt1"/>
              </a:solidFill>
              <a:latin typeface="Calibri"/>
              <a:ea typeface="Calibri"/>
              <a:cs typeface="Calibri"/>
              <a:sym typeface="Calibri"/>
            </a:endParaRPr>
          </a:p>
        </p:txBody>
      </p:sp>
      <p:sp>
        <p:nvSpPr>
          <p:cNvPr id="56" name="Google Shape;56;p13"/>
          <p:cNvSpPr txBox="1"/>
          <p:nvPr/>
        </p:nvSpPr>
        <p:spPr>
          <a:xfrm>
            <a:off x="5040050" y="228600"/>
            <a:ext cx="2215200" cy="511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lt1"/>
                </a:solidFill>
                <a:latin typeface="Calibri"/>
                <a:ea typeface="Calibri"/>
                <a:cs typeface="Calibri"/>
                <a:sym typeface="Calibri"/>
              </a:rPr>
              <a:t>PKBI Bali in collaboration with the Johns Hopkins University Center for Communication Program (CCP) and ThinkPlace, together with adolescents, schools, and related agencies in Denpasar City developed five innovations that aim to create a gender equitable environment in which very young adolescents (VYAs) can grow and thrive. One of the innovations that emerged is the Exhibition. This exhibition was developed as a creative space for youth, parents, and regional policy makers to narrate the dynamics of the adolescent world in a unique and fun form.</a:t>
            </a:r>
            <a:endParaRPr sz="800">
              <a:solidFill>
                <a:schemeClr val="lt1"/>
              </a:solidFill>
              <a:latin typeface="Calibri"/>
              <a:ea typeface="Calibri"/>
              <a:cs typeface="Calibri"/>
              <a:sym typeface="Calibri"/>
            </a:endParaRPr>
          </a:p>
          <a:p>
            <a:pPr indent="0" lvl="0" marL="0" rtl="0" algn="l">
              <a:spcBef>
                <a:spcPts val="1000"/>
              </a:spcBef>
              <a:spcAft>
                <a:spcPts val="0"/>
              </a:spcAft>
              <a:buNone/>
            </a:pPr>
            <a:r>
              <a:rPr lang="en" sz="800">
                <a:solidFill>
                  <a:schemeClr val="lt1"/>
                </a:solidFill>
                <a:latin typeface="Calibri"/>
                <a:ea typeface="Calibri"/>
                <a:cs typeface="Calibri"/>
                <a:sym typeface="Calibri"/>
              </a:rPr>
              <a:t>This dynamic raises the issue of gender inequality that results in bullying and unconsciously influences the growth and development of adolescents. By reading, seeing, hearing, and interpreting various adolescent stories, the Exhibition aims to touch the hearts of every audience regardless of age.</a:t>
            </a:r>
            <a:endParaRPr sz="8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This Exhibition is expected to provide a space for dialogue that is fun and interesting, yet still enables visitors to reflect on gender norms in society. Hopefully, through the Exhibition, we can together create a safe environment, including breaking the chain of bullying that harms adolescents.</a:t>
            </a:r>
            <a:endParaRPr sz="800">
              <a:solidFill>
                <a:schemeClr val="lt1"/>
              </a:solidFill>
              <a:latin typeface="Calibri"/>
              <a:ea typeface="Calibri"/>
              <a:cs typeface="Calibri"/>
              <a:sym typeface="Calibri"/>
            </a:endParaRPr>
          </a:p>
        </p:txBody>
      </p:sp>
      <p:sp>
        <p:nvSpPr>
          <p:cNvPr id="57" name="Google Shape;57;p13"/>
          <p:cNvSpPr/>
          <p:nvPr/>
        </p:nvSpPr>
        <p:spPr>
          <a:xfrm>
            <a:off x="-150" y="5355100"/>
            <a:ext cx="2513803" cy="5342822"/>
          </a:xfrm>
          <a:custGeom>
            <a:rect b="b" l="l" r="r" t="t"/>
            <a:pathLst>
              <a:path extrusionOk="0" h="5969634" w="7560309">
                <a:moveTo>
                  <a:pt x="7559992" y="0"/>
                </a:moveTo>
                <a:lnTo>
                  <a:pt x="0" y="0"/>
                </a:lnTo>
                <a:lnTo>
                  <a:pt x="0" y="5969508"/>
                </a:lnTo>
                <a:lnTo>
                  <a:pt x="7559992" y="5969508"/>
                </a:lnTo>
                <a:lnTo>
                  <a:pt x="7559992" y="0"/>
                </a:lnTo>
                <a:close/>
              </a:path>
            </a:pathLst>
          </a:custGeom>
          <a:solidFill>
            <a:srgbClr val="00A8E0"/>
          </a:solidFill>
          <a:ln>
            <a:noFill/>
          </a:ln>
        </p:spPr>
        <p:txBody>
          <a:bodyPr anchorCtr="0" anchor="ctr" bIns="0" lIns="0" spcFirstLastPara="1" rIns="0" wrap="square" tIns="0">
            <a:noAutofit/>
          </a:bodyPr>
          <a:lstStyle/>
          <a:p>
            <a:pPr indent="0" lvl="0" marL="0" rtl="0" algn="ctr">
              <a:spcBef>
                <a:spcPts val="0"/>
              </a:spcBef>
              <a:spcAft>
                <a:spcPts val="0"/>
              </a:spcAft>
              <a:buNone/>
            </a:pPr>
            <a:r>
              <a:t/>
            </a:r>
            <a:endParaRPr>
              <a:solidFill>
                <a:srgbClr val="FFFFFF"/>
              </a:solidFill>
            </a:endParaRPr>
          </a:p>
        </p:txBody>
      </p:sp>
      <p:pic>
        <p:nvPicPr>
          <p:cNvPr id="58" name="Google Shape;58;p13"/>
          <p:cNvPicPr preferRelativeResize="0"/>
          <p:nvPr/>
        </p:nvPicPr>
        <p:blipFill>
          <a:blip r:embed="rId3">
            <a:alphaModFix/>
          </a:blip>
          <a:stretch>
            <a:fillRect/>
          </a:stretch>
        </p:blipFill>
        <p:spPr>
          <a:xfrm>
            <a:off x="57150" y="3416850"/>
            <a:ext cx="3347902" cy="1840950"/>
          </a:xfrm>
          <a:prstGeom prst="rect">
            <a:avLst/>
          </a:prstGeom>
          <a:noFill/>
          <a:ln>
            <a:noFill/>
          </a:ln>
        </p:spPr>
      </p:pic>
      <p:grpSp>
        <p:nvGrpSpPr>
          <p:cNvPr id="59" name="Google Shape;59;p13"/>
          <p:cNvGrpSpPr/>
          <p:nvPr/>
        </p:nvGrpSpPr>
        <p:grpSpPr>
          <a:xfrm rot="10800000">
            <a:off x="5267634" y="3353571"/>
            <a:ext cx="2292354" cy="2001520"/>
            <a:chOff x="2334" y="0"/>
            <a:chExt cx="2292354" cy="2001520"/>
          </a:xfrm>
        </p:grpSpPr>
        <p:sp>
          <p:nvSpPr>
            <p:cNvPr id="60" name="Google Shape;60;p13"/>
            <p:cNvSpPr/>
            <p:nvPr/>
          </p:nvSpPr>
          <p:spPr>
            <a:xfrm>
              <a:off x="2334" y="0"/>
              <a:ext cx="1731010" cy="1399540"/>
            </a:xfrm>
            <a:custGeom>
              <a:rect b="b" l="l" r="r" t="t"/>
              <a:pathLst>
                <a:path extrusionOk="0" h="1399540" w="1731010">
                  <a:moveTo>
                    <a:pt x="1730754" y="0"/>
                  </a:moveTo>
                  <a:lnTo>
                    <a:pt x="0" y="0"/>
                  </a:lnTo>
                  <a:lnTo>
                    <a:pt x="0" y="1399161"/>
                  </a:lnTo>
                  <a:lnTo>
                    <a:pt x="28577" y="1359534"/>
                  </a:lnTo>
                  <a:lnTo>
                    <a:pt x="57967" y="1319989"/>
                  </a:lnTo>
                  <a:lnTo>
                    <a:pt x="88174" y="1280548"/>
                  </a:lnTo>
                  <a:lnTo>
                    <a:pt x="119203" y="1241233"/>
                  </a:lnTo>
                  <a:lnTo>
                    <a:pt x="151059" y="1202066"/>
                  </a:lnTo>
                  <a:lnTo>
                    <a:pt x="183750" y="1163071"/>
                  </a:lnTo>
                  <a:lnTo>
                    <a:pt x="217278" y="1124269"/>
                  </a:lnTo>
                  <a:lnTo>
                    <a:pt x="251651" y="1085683"/>
                  </a:lnTo>
                  <a:lnTo>
                    <a:pt x="286873" y="1047335"/>
                  </a:lnTo>
                  <a:lnTo>
                    <a:pt x="322950" y="1009248"/>
                  </a:lnTo>
                  <a:lnTo>
                    <a:pt x="359886" y="971444"/>
                  </a:lnTo>
                  <a:lnTo>
                    <a:pt x="397689" y="933945"/>
                  </a:lnTo>
                  <a:lnTo>
                    <a:pt x="436362" y="896774"/>
                  </a:lnTo>
                  <a:lnTo>
                    <a:pt x="475911" y="859953"/>
                  </a:lnTo>
                  <a:lnTo>
                    <a:pt x="516343" y="823505"/>
                  </a:lnTo>
                  <a:lnTo>
                    <a:pt x="557661" y="787452"/>
                  </a:lnTo>
                  <a:lnTo>
                    <a:pt x="599871" y="751816"/>
                  </a:lnTo>
                  <a:lnTo>
                    <a:pt x="633769" y="719366"/>
                  </a:lnTo>
                  <a:lnTo>
                    <a:pt x="668854" y="686738"/>
                  </a:lnTo>
                  <a:lnTo>
                    <a:pt x="705064" y="653995"/>
                  </a:lnTo>
                  <a:lnTo>
                    <a:pt x="742336" y="621196"/>
                  </a:lnTo>
                  <a:lnTo>
                    <a:pt x="780609" y="588405"/>
                  </a:lnTo>
                  <a:lnTo>
                    <a:pt x="819820" y="555682"/>
                  </a:lnTo>
                  <a:lnTo>
                    <a:pt x="859906" y="523088"/>
                  </a:lnTo>
                  <a:lnTo>
                    <a:pt x="900806" y="490684"/>
                  </a:lnTo>
                  <a:lnTo>
                    <a:pt x="942456" y="458533"/>
                  </a:lnTo>
                  <a:lnTo>
                    <a:pt x="984795" y="426695"/>
                  </a:lnTo>
                  <a:lnTo>
                    <a:pt x="1027760" y="395231"/>
                  </a:lnTo>
                  <a:lnTo>
                    <a:pt x="1071289" y="364204"/>
                  </a:lnTo>
                  <a:lnTo>
                    <a:pt x="1115319" y="333673"/>
                  </a:lnTo>
                  <a:lnTo>
                    <a:pt x="1159789" y="303702"/>
                  </a:lnTo>
                  <a:lnTo>
                    <a:pt x="1204635" y="274350"/>
                  </a:lnTo>
                  <a:lnTo>
                    <a:pt x="1249796" y="245679"/>
                  </a:lnTo>
                  <a:lnTo>
                    <a:pt x="1295208" y="217751"/>
                  </a:lnTo>
                  <a:lnTo>
                    <a:pt x="1340810" y="190626"/>
                  </a:lnTo>
                  <a:lnTo>
                    <a:pt x="1386540" y="164367"/>
                  </a:lnTo>
                  <a:lnTo>
                    <a:pt x="1432334" y="139034"/>
                  </a:lnTo>
                  <a:lnTo>
                    <a:pt x="1478131" y="114688"/>
                  </a:lnTo>
                  <a:lnTo>
                    <a:pt x="1523868" y="91392"/>
                  </a:lnTo>
                  <a:lnTo>
                    <a:pt x="1569483" y="69206"/>
                  </a:lnTo>
                  <a:lnTo>
                    <a:pt x="1614914" y="48192"/>
                  </a:lnTo>
                  <a:lnTo>
                    <a:pt x="1660098" y="28411"/>
                  </a:lnTo>
                  <a:lnTo>
                    <a:pt x="1704972" y="9924"/>
                  </a:lnTo>
                  <a:lnTo>
                    <a:pt x="1730754" y="0"/>
                  </a:lnTo>
                  <a:close/>
                </a:path>
              </a:pathLst>
            </a:custGeom>
            <a:solidFill>
              <a:srgbClr val="00A8E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1" name="Google Shape;61;p13"/>
            <p:cNvSpPr/>
            <p:nvPr/>
          </p:nvSpPr>
          <p:spPr>
            <a:xfrm>
              <a:off x="549046" y="0"/>
              <a:ext cx="1732914" cy="805180"/>
            </a:xfrm>
            <a:custGeom>
              <a:rect b="b" l="l" r="r" t="t"/>
              <a:pathLst>
                <a:path extrusionOk="0" h="805180" w="1732914">
                  <a:moveTo>
                    <a:pt x="1732607" y="0"/>
                  </a:moveTo>
                  <a:lnTo>
                    <a:pt x="1184041" y="0"/>
                  </a:lnTo>
                  <a:lnTo>
                    <a:pt x="1159315" y="9506"/>
                  </a:lnTo>
                  <a:lnTo>
                    <a:pt x="1114977" y="27737"/>
                  </a:lnTo>
                  <a:lnTo>
                    <a:pt x="1070335" y="47235"/>
                  </a:lnTo>
                  <a:lnTo>
                    <a:pt x="1025448" y="67939"/>
                  </a:lnTo>
                  <a:lnTo>
                    <a:pt x="980377" y="89792"/>
                  </a:lnTo>
                  <a:lnTo>
                    <a:pt x="935182" y="112733"/>
                  </a:lnTo>
                  <a:lnTo>
                    <a:pt x="889923" y="136704"/>
                  </a:lnTo>
                  <a:lnTo>
                    <a:pt x="844660" y="161645"/>
                  </a:lnTo>
                  <a:lnTo>
                    <a:pt x="799454" y="187497"/>
                  </a:lnTo>
                  <a:lnTo>
                    <a:pt x="754365" y="214201"/>
                  </a:lnTo>
                  <a:lnTo>
                    <a:pt x="709453" y="241697"/>
                  </a:lnTo>
                  <a:lnTo>
                    <a:pt x="664779" y="269928"/>
                  </a:lnTo>
                  <a:lnTo>
                    <a:pt x="620402" y="298832"/>
                  </a:lnTo>
                  <a:lnTo>
                    <a:pt x="576383" y="328352"/>
                  </a:lnTo>
                  <a:lnTo>
                    <a:pt x="532782" y="358428"/>
                  </a:lnTo>
                  <a:lnTo>
                    <a:pt x="489659" y="389001"/>
                  </a:lnTo>
                  <a:lnTo>
                    <a:pt x="447075" y="420012"/>
                  </a:lnTo>
                  <a:lnTo>
                    <a:pt x="405090" y="451401"/>
                  </a:lnTo>
                  <a:lnTo>
                    <a:pt x="363763" y="483109"/>
                  </a:lnTo>
                  <a:lnTo>
                    <a:pt x="323156" y="515078"/>
                  </a:lnTo>
                  <a:lnTo>
                    <a:pt x="283329" y="547247"/>
                  </a:lnTo>
                  <a:lnTo>
                    <a:pt x="244341" y="579559"/>
                  </a:lnTo>
                  <a:lnTo>
                    <a:pt x="206253" y="611953"/>
                  </a:lnTo>
                  <a:lnTo>
                    <a:pt x="169126" y="644370"/>
                  </a:lnTo>
                  <a:lnTo>
                    <a:pt x="133019" y="676752"/>
                  </a:lnTo>
                  <a:lnTo>
                    <a:pt x="97992" y="709038"/>
                  </a:lnTo>
                  <a:lnTo>
                    <a:pt x="64107" y="741171"/>
                  </a:lnTo>
                  <a:lnTo>
                    <a:pt x="31422" y="773090"/>
                  </a:lnTo>
                  <a:lnTo>
                    <a:pt x="0" y="804737"/>
                  </a:lnTo>
                  <a:lnTo>
                    <a:pt x="36604" y="773711"/>
                  </a:lnTo>
                  <a:lnTo>
                    <a:pt x="73682" y="743309"/>
                  </a:lnTo>
                  <a:lnTo>
                    <a:pt x="111230" y="713524"/>
                  </a:lnTo>
                  <a:lnTo>
                    <a:pt x="149242" y="684350"/>
                  </a:lnTo>
                  <a:lnTo>
                    <a:pt x="187714" y="655781"/>
                  </a:lnTo>
                  <a:lnTo>
                    <a:pt x="226640" y="627810"/>
                  </a:lnTo>
                  <a:lnTo>
                    <a:pt x="266017" y="600431"/>
                  </a:lnTo>
                  <a:lnTo>
                    <a:pt x="305838" y="573638"/>
                  </a:lnTo>
                  <a:lnTo>
                    <a:pt x="346101" y="547425"/>
                  </a:lnTo>
                  <a:lnTo>
                    <a:pt x="386799" y="521785"/>
                  </a:lnTo>
                  <a:lnTo>
                    <a:pt x="427928" y="496712"/>
                  </a:lnTo>
                  <a:lnTo>
                    <a:pt x="469483" y="472199"/>
                  </a:lnTo>
                  <a:lnTo>
                    <a:pt x="511460" y="448241"/>
                  </a:lnTo>
                  <a:lnTo>
                    <a:pt x="553853" y="424832"/>
                  </a:lnTo>
                  <a:lnTo>
                    <a:pt x="596659" y="401964"/>
                  </a:lnTo>
                  <a:lnTo>
                    <a:pt x="639871" y="379632"/>
                  </a:lnTo>
                  <a:lnTo>
                    <a:pt x="683486" y="357830"/>
                  </a:lnTo>
                  <a:lnTo>
                    <a:pt x="727498" y="336550"/>
                  </a:lnTo>
                  <a:lnTo>
                    <a:pt x="771904" y="315788"/>
                  </a:lnTo>
                  <a:lnTo>
                    <a:pt x="816697" y="295536"/>
                  </a:lnTo>
                  <a:lnTo>
                    <a:pt x="861874" y="275788"/>
                  </a:lnTo>
                  <a:lnTo>
                    <a:pt x="907429" y="256538"/>
                  </a:lnTo>
                  <a:lnTo>
                    <a:pt x="953358" y="237781"/>
                  </a:lnTo>
                  <a:lnTo>
                    <a:pt x="999656" y="219508"/>
                  </a:lnTo>
                  <a:lnTo>
                    <a:pt x="1046318" y="201715"/>
                  </a:lnTo>
                  <a:lnTo>
                    <a:pt x="1093339" y="184395"/>
                  </a:lnTo>
                  <a:lnTo>
                    <a:pt x="1140716" y="167541"/>
                  </a:lnTo>
                  <a:lnTo>
                    <a:pt x="1188442" y="151148"/>
                  </a:lnTo>
                  <a:lnTo>
                    <a:pt x="1236513" y="135209"/>
                  </a:lnTo>
                  <a:lnTo>
                    <a:pt x="1284925" y="119718"/>
                  </a:lnTo>
                  <a:lnTo>
                    <a:pt x="1333672" y="104668"/>
                  </a:lnTo>
                  <a:lnTo>
                    <a:pt x="1382750" y="90054"/>
                  </a:lnTo>
                  <a:lnTo>
                    <a:pt x="1432154" y="75868"/>
                  </a:lnTo>
                  <a:lnTo>
                    <a:pt x="1481880" y="62106"/>
                  </a:lnTo>
                  <a:lnTo>
                    <a:pt x="1531922" y="48760"/>
                  </a:lnTo>
                  <a:lnTo>
                    <a:pt x="1582275" y="35824"/>
                  </a:lnTo>
                  <a:lnTo>
                    <a:pt x="1632936" y="23292"/>
                  </a:lnTo>
                  <a:lnTo>
                    <a:pt x="1683899" y="11158"/>
                  </a:lnTo>
                  <a:lnTo>
                    <a:pt x="1732607" y="0"/>
                  </a:lnTo>
                  <a:close/>
                </a:path>
              </a:pathLst>
            </a:custGeom>
            <a:solidFill>
              <a:srgbClr val="0C3B5D"/>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2" name="Google Shape;62;p13"/>
            <p:cNvSpPr/>
            <p:nvPr/>
          </p:nvSpPr>
          <p:spPr>
            <a:xfrm>
              <a:off x="2338" y="0"/>
              <a:ext cx="2292350" cy="2001520"/>
            </a:xfrm>
            <a:custGeom>
              <a:rect b="b" l="l" r="r" t="t"/>
              <a:pathLst>
                <a:path extrusionOk="0" h="2001520" w="2292350">
                  <a:moveTo>
                    <a:pt x="2292274" y="0"/>
                  </a:moveTo>
                  <a:lnTo>
                    <a:pt x="2247273" y="0"/>
                  </a:lnTo>
                  <a:lnTo>
                    <a:pt x="2206520" y="7563"/>
                  </a:lnTo>
                  <a:lnTo>
                    <a:pt x="2148395" y="19229"/>
                  </a:lnTo>
                  <a:lnTo>
                    <a:pt x="2090993" y="31627"/>
                  </a:lnTo>
                  <a:lnTo>
                    <a:pt x="2034309" y="44743"/>
                  </a:lnTo>
                  <a:lnTo>
                    <a:pt x="1978343" y="58564"/>
                  </a:lnTo>
                  <a:lnTo>
                    <a:pt x="1923089" y="73078"/>
                  </a:lnTo>
                  <a:lnTo>
                    <a:pt x="1868545" y="88273"/>
                  </a:lnTo>
                  <a:lnTo>
                    <a:pt x="1814708" y="104134"/>
                  </a:lnTo>
                  <a:lnTo>
                    <a:pt x="1761575" y="120650"/>
                  </a:lnTo>
                  <a:lnTo>
                    <a:pt x="1709142" y="137808"/>
                  </a:lnTo>
                  <a:lnTo>
                    <a:pt x="1657407" y="155594"/>
                  </a:lnTo>
                  <a:lnTo>
                    <a:pt x="1606365" y="173996"/>
                  </a:lnTo>
                  <a:lnTo>
                    <a:pt x="1556015" y="193002"/>
                  </a:lnTo>
                  <a:lnTo>
                    <a:pt x="1506353" y="212597"/>
                  </a:lnTo>
                  <a:lnTo>
                    <a:pt x="1457376" y="232771"/>
                  </a:lnTo>
                  <a:lnTo>
                    <a:pt x="1409080" y="253509"/>
                  </a:lnTo>
                  <a:lnTo>
                    <a:pt x="1361463" y="274799"/>
                  </a:lnTo>
                  <a:lnTo>
                    <a:pt x="1314521" y="296628"/>
                  </a:lnTo>
                  <a:lnTo>
                    <a:pt x="1268251" y="318984"/>
                  </a:lnTo>
                  <a:lnTo>
                    <a:pt x="1222650" y="341853"/>
                  </a:lnTo>
                  <a:lnTo>
                    <a:pt x="1177715" y="365223"/>
                  </a:lnTo>
                  <a:lnTo>
                    <a:pt x="1133443" y="389081"/>
                  </a:lnTo>
                  <a:lnTo>
                    <a:pt x="1089830" y="413414"/>
                  </a:lnTo>
                  <a:lnTo>
                    <a:pt x="1046874" y="438210"/>
                  </a:lnTo>
                  <a:lnTo>
                    <a:pt x="1004571" y="463455"/>
                  </a:lnTo>
                  <a:lnTo>
                    <a:pt x="962918" y="489136"/>
                  </a:lnTo>
                  <a:lnTo>
                    <a:pt x="921912" y="515242"/>
                  </a:lnTo>
                  <a:lnTo>
                    <a:pt x="881549" y="541759"/>
                  </a:lnTo>
                  <a:lnTo>
                    <a:pt x="841828" y="568674"/>
                  </a:lnTo>
                  <a:lnTo>
                    <a:pt x="802744" y="595974"/>
                  </a:lnTo>
                  <a:lnTo>
                    <a:pt x="764294" y="623648"/>
                  </a:lnTo>
                  <a:lnTo>
                    <a:pt x="726476" y="651681"/>
                  </a:lnTo>
                  <a:lnTo>
                    <a:pt x="689285" y="680061"/>
                  </a:lnTo>
                  <a:lnTo>
                    <a:pt x="652720" y="708776"/>
                  </a:lnTo>
                  <a:lnTo>
                    <a:pt x="616776" y="737812"/>
                  </a:lnTo>
                  <a:lnTo>
                    <a:pt x="581451" y="767157"/>
                  </a:lnTo>
                  <a:lnTo>
                    <a:pt x="546741" y="796797"/>
                  </a:lnTo>
                  <a:lnTo>
                    <a:pt x="512643" y="826721"/>
                  </a:lnTo>
                  <a:lnTo>
                    <a:pt x="479155" y="856915"/>
                  </a:lnTo>
                  <a:lnTo>
                    <a:pt x="446273" y="887367"/>
                  </a:lnTo>
                  <a:lnTo>
                    <a:pt x="413993" y="918063"/>
                  </a:lnTo>
                  <a:lnTo>
                    <a:pt x="382313" y="948991"/>
                  </a:lnTo>
                  <a:lnTo>
                    <a:pt x="351230" y="980138"/>
                  </a:lnTo>
                  <a:lnTo>
                    <a:pt x="320740" y="1011492"/>
                  </a:lnTo>
                  <a:lnTo>
                    <a:pt x="290841" y="1043039"/>
                  </a:lnTo>
                  <a:lnTo>
                    <a:pt x="261528" y="1074766"/>
                  </a:lnTo>
                  <a:lnTo>
                    <a:pt x="232800" y="1106662"/>
                  </a:lnTo>
                  <a:lnTo>
                    <a:pt x="204652" y="1138712"/>
                  </a:lnTo>
                  <a:lnTo>
                    <a:pt x="177082" y="1170905"/>
                  </a:lnTo>
                  <a:lnTo>
                    <a:pt x="150086" y="1203227"/>
                  </a:lnTo>
                  <a:lnTo>
                    <a:pt x="123662" y="1235666"/>
                  </a:lnTo>
                  <a:lnTo>
                    <a:pt x="97805" y="1268209"/>
                  </a:lnTo>
                  <a:lnTo>
                    <a:pt x="72514" y="1300843"/>
                  </a:lnTo>
                  <a:lnTo>
                    <a:pt x="47785" y="1333555"/>
                  </a:lnTo>
                  <a:lnTo>
                    <a:pt x="23614" y="1366332"/>
                  </a:lnTo>
                  <a:lnTo>
                    <a:pt x="0" y="1399162"/>
                  </a:lnTo>
                  <a:lnTo>
                    <a:pt x="0" y="2001155"/>
                  </a:lnTo>
                  <a:lnTo>
                    <a:pt x="22578" y="1947553"/>
                  </a:lnTo>
                  <a:lnTo>
                    <a:pt x="45624" y="1894791"/>
                  </a:lnTo>
                  <a:lnTo>
                    <a:pt x="69134" y="1842862"/>
                  </a:lnTo>
                  <a:lnTo>
                    <a:pt x="93104" y="1791761"/>
                  </a:lnTo>
                  <a:lnTo>
                    <a:pt x="117532" y="1741481"/>
                  </a:lnTo>
                  <a:lnTo>
                    <a:pt x="142414" y="1692017"/>
                  </a:lnTo>
                  <a:lnTo>
                    <a:pt x="167746" y="1643362"/>
                  </a:lnTo>
                  <a:lnTo>
                    <a:pt x="193526" y="1595510"/>
                  </a:lnTo>
                  <a:lnTo>
                    <a:pt x="219750" y="1548456"/>
                  </a:lnTo>
                  <a:lnTo>
                    <a:pt x="246414" y="1502193"/>
                  </a:lnTo>
                  <a:lnTo>
                    <a:pt x="273515" y="1456715"/>
                  </a:lnTo>
                  <a:lnTo>
                    <a:pt x="301050" y="1412017"/>
                  </a:lnTo>
                  <a:lnTo>
                    <a:pt x="329015" y="1368092"/>
                  </a:lnTo>
                  <a:lnTo>
                    <a:pt x="357408" y="1324934"/>
                  </a:lnTo>
                  <a:lnTo>
                    <a:pt x="386224" y="1282536"/>
                  </a:lnTo>
                  <a:lnTo>
                    <a:pt x="415461" y="1240895"/>
                  </a:lnTo>
                  <a:lnTo>
                    <a:pt x="445114" y="1200002"/>
                  </a:lnTo>
                  <a:lnTo>
                    <a:pt x="475182" y="1159852"/>
                  </a:lnTo>
                  <a:lnTo>
                    <a:pt x="505659" y="1120439"/>
                  </a:lnTo>
                  <a:lnTo>
                    <a:pt x="536544" y="1081757"/>
                  </a:lnTo>
                  <a:lnTo>
                    <a:pt x="567832" y="1043800"/>
                  </a:lnTo>
                  <a:lnTo>
                    <a:pt x="599520" y="1006562"/>
                  </a:lnTo>
                  <a:lnTo>
                    <a:pt x="631606" y="970037"/>
                  </a:lnTo>
                  <a:lnTo>
                    <a:pt x="664084" y="934218"/>
                  </a:lnTo>
                  <a:lnTo>
                    <a:pt x="696953" y="899101"/>
                  </a:lnTo>
                  <a:lnTo>
                    <a:pt x="730209" y="864678"/>
                  </a:lnTo>
                  <a:lnTo>
                    <a:pt x="763848" y="830944"/>
                  </a:lnTo>
                  <a:lnTo>
                    <a:pt x="797867" y="797893"/>
                  </a:lnTo>
                  <a:lnTo>
                    <a:pt x="832263" y="765518"/>
                  </a:lnTo>
                  <a:lnTo>
                    <a:pt x="867032" y="733814"/>
                  </a:lnTo>
                  <a:lnTo>
                    <a:pt x="902171" y="702774"/>
                  </a:lnTo>
                  <a:lnTo>
                    <a:pt x="937677" y="672393"/>
                  </a:lnTo>
                  <a:lnTo>
                    <a:pt x="973546" y="642665"/>
                  </a:lnTo>
                  <a:lnTo>
                    <a:pt x="1009775" y="613583"/>
                  </a:lnTo>
                  <a:lnTo>
                    <a:pt x="1046360" y="585141"/>
                  </a:lnTo>
                  <a:lnTo>
                    <a:pt x="1083299" y="557334"/>
                  </a:lnTo>
                  <a:lnTo>
                    <a:pt x="1120588" y="530156"/>
                  </a:lnTo>
                  <a:lnTo>
                    <a:pt x="1158223" y="503599"/>
                  </a:lnTo>
                  <a:lnTo>
                    <a:pt x="1196201" y="477660"/>
                  </a:lnTo>
                  <a:lnTo>
                    <a:pt x="1234519" y="452330"/>
                  </a:lnTo>
                  <a:lnTo>
                    <a:pt x="1273173" y="427605"/>
                  </a:lnTo>
                  <a:lnTo>
                    <a:pt x="1312161" y="403477"/>
                  </a:lnTo>
                  <a:lnTo>
                    <a:pt x="1351478" y="379943"/>
                  </a:lnTo>
                  <a:lnTo>
                    <a:pt x="1391121" y="356994"/>
                  </a:lnTo>
                  <a:lnTo>
                    <a:pt x="1431087" y="334625"/>
                  </a:lnTo>
                  <a:lnTo>
                    <a:pt x="1471373" y="312831"/>
                  </a:lnTo>
                  <a:lnTo>
                    <a:pt x="1511976" y="291604"/>
                  </a:lnTo>
                  <a:lnTo>
                    <a:pt x="1552891" y="270940"/>
                  </a:lnTo>
                  <a:lnTo>
                    <a:pt x="1594116" y="250831"/>
                  </a:lnTo>
                  <a:lnTo>
                    <a:pt x="1635646" y="231273"/>
                  </a:lnTo>
                  <a:lnTo>
                    <a:pt x="1677480" y="212258"/>
                  </a:lnTo>
                  <a:lnTo>
                    <a:pt x="1719613" y="193782"/>
                  </a:lnTo>
                  <a:lnTo>
                    <a:pt x="1762043" y="175837"/>
                  </a:lnTo>
                  <a:lnTo>
                    <a:pt x="1804765" y="158418"/>
                  </a:lnTo>
                  <a:lnTo>
                    <a:pt x="1847776" y="141519"/>
                  </a:lnTo>
                  <a:lnTo>
                    <a:pt x="1891073" y="125134"/>
                  </a:lnTo>
                  <a:lnTo>
                    <a:pt x="1934654" y="109256"/>
                  </a:lnTo>
                  <a:lnTo>
                    <a:pt x="1978513" y="93881"/>
                  </a:lnTo>
                  <a:lnTo>
                    <a:pt x="2022648" y="79000"/>
                  </a:lnTo>
                  <a:lnTo>
                    <a:pt x="2067056" y="64610"/>
                  </a:lnTo>
                  <a:lnTo>
                    <a:pt x="2111734" y="50703"/>
                  </a:lnTo>
                  <a:lnTo>
                    <a:pt x="2156677" y="37274"/>
                  </a:lnTo>
                  <a:lnTo>
                    <a:pt x="2201882" y="24316"/>
                  </a:lnTo>
                  <a:lnTo>
                    <a:pt x="2247347" y="11824"/>
                  </a:lnTo>
                  <a:lnTo>
                    <a:pt x="2292274" y="0"/>
                  </a:lnTo>
                  <a:close/>
                </a:path>
              </a:pathLst>
            </a:custGeom>
            <a:solidFill>
              <a:srgbClr val="A9DFF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3" name="Google Shape;63;p13"/>
            <p:cNvSpPr/>
            <p:nvPr/>
          </p:nvSpPr>
          <p:spPr>
            <a:xfrm>
              <a:off x="2338" y="0"/>
              <a:ext cx="2258060" cy="1399540"/>
            </a:xfrm>
            <a:custGeom>
              <a:rect b="b" l="l" r="r" t="t"/>
              <a:pathLst>
                <a:path extrusionOk="0" h="1399540" w="2258060">
                  <a:moveTo>
                    <a:pt x="2257945" y="0"/>
                  </a:moveTo>
                  <a:lnTo>
                    <a:pt x="2238550" y="0"/>
                  </a:lnTo>
                  <a:lnTo>
                    <a:pt x="2234073" y="761"/>
                  </a:lnTo>
                  <a:lnTo>
                    <a:pt x="2183882" y="9946"/>
                  </a:lnTo>
                  <a:lnTo>
                    <a:pt x="2133800" y="19749"/>
                  </a:lnTo>
                  <a:lnTo>
                    <a:pt x="2083832" y="30152"/>
                  </a:lnTo>
                  <a:lnTo>
                    <a:pt x="2033981" y="41138"/>
                  </a:lnTo>
                  <a:lnTo>
                    <a:pt x="1985181" y="52425"/>
                  </a:lnTo>
                  <a:lnTo>
                    <a:pt x="1936555" y="64434"/>
                  </a:lnTo>
                  <a:lnTo>
                    <a:pt x="1888112" y="77160"/>
                  </a:lnTo>
                  <a:lnTo>
                    <a:pt x="1839864" y="90599"/>
                  </a:lnTo>
                  <a:lnTo>
                    <a:pt x="1791819" y="104747"/>
                  </a:lnTo>
                  <a:lnTo>
                    <a:pt x="1743987" y="119598"/>
                  </a:lnTo>
                  <a:lnTo>
                    <a:pt x="1696379" y="135148"/>
                  </a:lnTo>
                  <a:lnTo>
                    <a:pt x="1649004" y="151393"/>
                  </a:lnTo>
                  <a:lnTo>
                    <a:pt x="1601872" y="168327"/>
                  </a:lnTo>
                  <a:lnTo>
                    <a:pt x="1554992" y="185946"/>
                  </a:lnTo>
                  <a:lnTo>
                    <a:pt x="1508375" y="204246"/>
                  </a:lnTo>
                  <a:lnTo>
                    <a:pt x="1462030" y="223221"/>
                  </a:lnTo>
                  <a:lnTo>
                    <a:pt x="1415968" y="242868"/>
                  </a:lnTo>
                  <a:lnTo>
                    <a:pt x="1370198" y="263181"/>
                  </a:lnTo>
                  <a:lnTo>
                    <a:pt x="1324729" y="284156"/>
                  </a:lnTo>
                  <a:lnTo>
                    <a:pt x="1279573" y="305788"/>
                  </a:lnTo>
                  <a:lnTo>
                    <a:pt x="1234738" y="328072"/>
                  </a:lnTo>
                  <a:lnTo>
                    <a:pt x="1190234" y="351005"/>
                  </a:lnTo>
                  <a:lnTo>
                    <a:pt x="1146072" y="374580"/>
                  </a:lnTo>
                  <a:lnTo>
                    <a:pt x="1102261" y="398795"/>
                  </a:lnTo>
                  <a:lnTo>
                    <a:pt x="1058811" y="423643"/>
                  </a:lnTo>
                  <a:lnTo>
                    <a:pt x="1015732" y="449121"/>
                  </a:lnTo>
                  <a:lnTo>
                    <a:pt x="973033" y="475223"/>
                  </a:lnTo>
                  <a:lnTo>
                    <a:pt x="930725" y="501946"/>
                  </a:lnTo>
                  <a:lnTo>
                    <a:pt x="888817" y="529283"/>
                  </a:lnTo>
                  <a:lnTo>
                    <a:pt x="847319" y="557232"/>
                  </a:lnTo>
                  <a:lnTo>
                    <a:pt x="806241" y="585787"/>
                  </a:lnTo>
                  <a:lnTo>
                    <a:pt x="765594" y="614943"/>
                  </a:lnTo>
                  <a:lnTo>
                    <a:pt x="725385" y="644696"/>
                  </a:lnTo>
                  <a:lnTo>
                    <a:pt x="685627" y="675042"/>
                  </a:lnTo>
                  <a:lnTo>
                    <a:pt x="646327" y="705974"/>
                  </a:lnTo>
                  <a:lnTo>
                    <a:pt x="607497" y="737490"/>
                  </a:lnTo>
                  <a:lnTo>
                    <a:pt x="569146" y="769584"/>
                  </a:lnTo>
                  <a:lnTo>
                    <a:pt x="531283" y="802252"/>
                  </a:lnTo>
                  <a:lnTo>
                    <a:pt x="493920" y="835489"/>
                  </a:lnTo>
                  <a:lnTo>
                    <a:pt x="457065" y="869290"/>
                  </a:lnTo>
                  <a:lnTo>
                    <a:pt x="420728" y="903650"/>
                  </a:lnTo>
                  <a:lnTo>
                    <a:pt x="384920" y="938566"/>
                  </a:lnTo>
                  <a:lnTo>
                    <a:pt x="349649" y="974033"/>
                  </a:lnTo>
                  <a:lnTo>
                    <a:pt x="314927" y="1010045"/>
                  </a:lnTo>
                  <a:lnTo>
                    <a:pt x="280762" y="1046598"/>
                  </a:lnTo>
                  <a:lnTo>
                    <a:pt x="247165" y="1083688"/>
                  </a:lnTo>
                  <a:lnTo>
                    <a:pt x="214145" y="1121309"/>
                  </a:lnTo>
                  <a:lnTo>
                    <a:pt x="181712" y="1159458"/>
                  </a:lnTo>
                  <a:lnTo>
                    <a:pt x="149877" y="1198129"/>
                  </a:lnTo>
                  <a:lnTo>
                    <a:pt x="118648" y="1237318"/>
                  </a:lnTo>
                  <a:lnTo>
                    <a:pt x="88036" y="1277021"/>
                  </a:lnTo>
                  <a:lnTo>
                    <a:pt x="58051" y="1317232"/>
                  </a:lnTo>
                  <a:lnTo>
                    <a:pt x="28702" y="1357947"/>
                  </a:lnTo>
                  <a:lnTo>
                    <a:pt x="0" y="1399162"/>
                  </a:lnTo>
                  <a:lnTo>
                    <a:pt x="29509" y="1359038"/>
                  </a:lnTo>
                  <a:lnTo>
                    <a:pt x="59597" y="1319365"/>
                  </a:lnTo>
                  <a:lnTo>
                    <a:pt x="90255" y="1280148"/>
                  </a:lnTo>
                  <a:lnTo>
                    <a:pt x="121477" y="1241394"/>
                  </a:lnTo>
                  <a:lnTo>
                    <a:pt x="153253" y="1203107"/>
                  </a:lnTo>
                  <a:lnTo>
                    <a:pt x="185577" y="1165293"/>
                  </a:lnTo>
                  <a:lnTo>
                    <a:pt x="218440" y="1127958"/>
                  </a:lnTo>
                  <a:lnTo>
                    <a:pt x="251834" y="1091108"/>
                  </a:lnTo>
                  <a:lnTo>
                    <a:pt x="285751" y="1054747"/>
                  </a:lnTo>
                  <a:lnTo>
                    <a:pt x="320184" y="1018882"/>
                  </a:lnTo>
                  <a:lnTo>
                    <a:pt x="355124" y="983518"/>
                  </a:lnTo>
                  <a:lnTo>
                    <a:pt x="390564" y="948660"/>
                  </a:lnTo>
                  <a:lnTo>
                    <a:pt x="426496" y="914315"/>
                  </a:lnTo>
                  <a:lnTo>
                    <a:pt x="462911" y="880487"/>
                  </a:lnTo>
                  <a:lnTo>
                    <a:pt x="499803" y="847182"/>
                  </a:lnTo>
                  <a:lnTo>
                    <a:pt x="537163" y="814406"/>
                  </a:lnTo>
                  <a:lnTo>
                    <a:pt x="574982" y="782164"/>
                  </a:lnTo>
                  <a:lnTo>
                    <a:pt x="613255" y="750462"/>
                  </a:lnTo>
                  <a:lnTo>
                    <a:pt x="651971" y="719305"/>
                  </a:lnTo>
                  <a:lnTo>
                    <a:pt x="691124" y="688700"/>
                  </a:lnTo>
                  <a:lnTo>
                    <a:pt x="730706" y="658650"/>
                  </a:lnTo>
                  <a:lnTo>
                    <a:pt x="770709" y="629163"/>
                  </a:lnTo>
                  <a:lnTo>
                    <a:pt x="811124" y="600243"/>
                  </a:lnTo>
                  <a:lnTo>
                    <a:pt x="851944" y="571896"/>
                  </a:lnTo>
                  <a:lnTo>
                    <a:pt x="893161" y="544128"/>
                  </a:lnTo>
                  <a:lnTo>
                    <a:pt x="934768" y="516944"/>
                  </a:lnTo>
                  <a:lnTo>
                    <a:pt x="976755" y="490350"/>
                  </a:lnTo>
                  <a:lnTo>
                    <a:pt x="1019116" y="464351"/>
                  </a:lnTo>
                  <a:lnTo>
                    <a:pt x="1061843" y="438953"/>
                  </a:lnTo>
                  <a:lnTo>
                    <a:pt x="1104927" y="414161"/>
                  </a:lnTo>
                  <a:lnTo>
                    <a:pt x="1148360" y="389981"/>
                  </a:lnTo>
                  <a:lnTo>
                    <a:pt x="1192136" y="366419"/>
                  </a:lnTo>
                  <a:lnTo>
                    <a:pt x="1236245" y="343479"/>
                  </a:lnTo>
                  <a:lnTo>
                    <a:pt x="1280680" y="321168"/>
                  </a:lnTo>
                  <a:lnTo>
                    <a:pt x="1325434" y="299491"/>
                  </a:lnTo>
                  <a:lnTo>
                    <a:pt x="1370497" y="278454"/>
                  </a:lnTo>
                  <a:lnTo>
                    <a:pt x="1415863" y="258062"/>
                  </a:lnTo>
                  <a:lnTo>
                    <a:pt x="1461523" y="238321"/>
                  </a:lnTo>
                  <a:lnTo>
                    <a:pt x="1507470" y="219236"/>
                  </a:lnTo>
                  <a:lnTo>
                    <a:pt x="1553695" y="200813"/>
                  </a:lnTo>
                  <a:lnTo>
                    <a:pt x="1600191" y="183058"/>
                  </a:lnTo>
                  <a:lnTo>
                    <a:pt x="1646950" y="165975"/>
                  </a:lnTo>
                  <a:lnTo>
                    <a:pt x="1742187" y="133094"/>
                  </a:lnTo>
                  <a:lnTo>
                    <a:pt x="1790635" y="117325"/>
                  </a:lnTo>
                  <a:lnTo>
                    <a:pt x="1839297" y="102248"/>
                  </a:lnTo>
                  <a:lnTo>
                    <a:pt x="1888161" y="87846"/>
                  </a:lnTo>
                  <a:lnTo>
                    <a:pt x="1937214" y="74100"/>
                  </a:lnTo>
                  <a:lnTo>
                    <a:pt x="1986445" y="60993"/>
                  </a:lnTo>
                  <a:lnTo>
                    <a:pt x="2035841" y="48509"/>
                  </a:lnTo>
                  <a:lnTo>
                    <a:pt x="2085392" y="36629"/>
                  </a:lnTo>
                  <a:lnTo>
                    <a:pt x="2135084" y="25337"/>
                  </a:lnTo>
                  <a:lnTo>
                    <a:pt x="2184907" y="14615"/>
                  </a:lnTo>
                  <a:lnTo>
                    <a:pt x="2234848" y="4446"/>
                  </a:lnTo>
                  <a:lnTo>
                    <a:pt x="225794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64" name="Google Shape;64;p13"/>
          <p:cNvSpPr txBox="1"/>
          <p:nvPr/>
        </p:nvSpPr>
        <p:spPr>
          <a:xfrm>
            <a:off x="168050" y="685800"/>
            <a:ext cx="23520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lt1"/>
                </a:solidFill>
                <a:latin typeface="Calibri"/>
                <a:ea typeface="Calibri"/>
                <a:cs typeface="Calibri"/>
                <a:sym typeface="Calibri"/>
              </a:rPr>
              <a:t>GET 4 Youth</a:t>
            </a:r>
            <a:endParaRPr b="1" sz="3300">
              <a:solidFill>
                <a:schemeClr val="lt1"/>
              </a:solidFill>
              <a:latin typeface="Calibri"/>
              <a:ea typeface="Calibri"/>
              <a:cs typeface="Calibri"/>
              <a:sym typeface="Calibri"/>
            </a:endParaRPr>
          </a:p>
          <a:p>
            <a:pPr indent="0" lvl="0" marL="0" rtl="0" algn="l">
              <a:spcBef>
                <a:spcPts val="0"/>
              </a:spcBef>
              <a:spcAft>
                <a:spcPts val="0"/>
              </a:spcAft>
              <a:buNone/>
            </a:pPr>
            <a:r>
              <a:rPr b="1" lang="en" sz="1900">
                <a:solidFill>
                  <a:schemeClr val="lt1"/>
                </a:solidFill>
                <a:latin typeface="Calibri"/>
                <a:ea typeface="Calibri"/>
                <a:cs typeface="Calibri"/>
                <a:sym typeface="Calibri"/>
              </a:rPr>
              <a:t>Exhibition</a:t>
            </a:r>
            <a:endParaRPr b="1" sz="1900">
              <a:solidFill>
                <a:schemeClr val="lt1"/>
              </a:solidFill>
              <a:latin typeface="Calibri"/>
              <a:ea typeface="Calibri"/>
              <a:cs typeface="Calibri"/>
              <a:sym typeface="Calibri"/>
            </a:endParaRPr>
          </a:p>
        </p:txBody>
      </p:sp>
      <p:sp>
        <p:nvSpPr>
          <p:cNvPr id="65" name="Google Shape;65;p13"/>
          <p:cNvSpPr/>
          <p:nvPr/>
        </p:nvSpPr>
        <p:spPr>
          <a:xfrm>
            <a:off x="5036900" y="5355100"/>
            <a:ext cx="2513803" cy="3462388"/>
          </a:xfrm>
          <a:custGeom>
            <a:rect b="b" l="l" r="r" t="t"/>
            <a:pathLst>
              <a:path extrusionOk="0" h="5969634" w="7560309">
                <a:moveTo>
                  <a:pt x="7559992" y="0"/>
                </a:moveTo>
                <a:lnTo>
                  <a:pt x="0" y="0"/>
                </a:lnTo>
                <a:lnTo>
                  <a:pt x="0" y="5969508"/>
                </a:lnTo>
                <a:lnTo>
                  <a:pt x="7559992" y="5969508"/>
                </a:lnTo>
                <a:lnTo>
                  <a:pt x="7559992" y="0"/>
                </a:lnTo>
                <a:close/>
              </a:path>
            </a:pathLst>
          </a:custGeom>
          <a:solidFill>
            <a:srgbClr val="40BEAF"/>
          </a:solidFill>
          <a:ln>
            <a:noFill/>
          </a:ln>
        </p:spPr>
        <p:txBody>
          <a:bodyPr anchorCtr="0" anchor="ctr" bIns="0" lIns="0" spcFirstLastPara="1" rIns="0" wrap="square" tIns="0">
            <a:noAutofit/>
          </a:bodyPr>
          <a:lstStyle/>
          <a:p>
            <a:pPr indent="0" lvl="0" marL="0" rtl="0" algn="ctr">
              <a:spcBef>
                <a:spcPts val="0"/>
              </a:spcBef>
              <a:spcAft>
                <a:spcPts val="0"/>
              </a:spcAft>
              <a:buNone/>
            </a:pPr>
            <a:r>
              <a:t/>
            </a:r>
            <a:endParaRPr>
              <a:solidFill>
                <a:srgbClr val="FFFFFF"/>
              </a:solidFill>
            </a:endParaRPr>
          </a:p>
        </p:txBody>
      </p:sp>
      <p:sp>
        <p:nvSpPr>
          <p:cNvPr id="66" name="Google Shape;66;p13"/>
          <p:cNvSpPr/>
          <p:nvPr/>
        </p:nvSpPr>
        <p:spPr>
          <a:xfrm>
            <a:off x="2523098" y="5355100"/>
            <a:ext cx="2513803" cy="5342822"/>
          </a:xfrm>
          <a:custGeom>
            <a:rect b="b" l="l" r="r" t="t"/>
            <a:pathLst>
              <a:path extrusionOk="0" h="5969634" w="7560309">
                <a:moveTo>
                  <a:pt x="7559992" y="0"/>
                </a:moveTo>
                <a:lnTo>
                  <a:pt x="0" y="0"/>
                </a:lnTo>
                <a:lnTo>
                  <a:pt x="0" y="5969508"/>
                </a:lnTo>
                <a:lnTo>
                  <a:pt x="7559992" y="5969508"/>
                </a:lnTo>
                <a:lnTo>
                  <a:pt x="7559992" y="0"/>
                </a:lnTo>
                <a:close/>
              </a:path>
            </a:pathLst>
          </a:custGeom>
          <a:solidFill>
            <a:srgbClr val="CE8BBC"/>
          </a:solidFill>
          <a:ln>
            <a:noFill/>
          </a:ln>
        </p:spPr>
        <p:txBody>
          <a:bodyPr anchorCtr="0" anchor="ctr" bIns="0" lIns="0" spcFirstLastPara="1" rIns="0" wrap="square" tIns="0">
            <a:noAutofit/>
          </a:bodyPr>
          <a:lstStyle/>
          <a:p>
            <a:pPr indent="0" lvl="0" marL="0" rtl="0" algn="ctr">
              <a:spcBef>
                <a:spcPts val="0"/>
              </a:spcBef>
              <a:spcAft>
                <a:spcPts val="0"/>
              </a:spcAft>
              <a:buNone/>
            </a:pPr>
            <a:r>
              <a:t/>
            </a:r>
            <a:endParaRPr>
              <a:solidFill>
                <a:srgbClr val="FFFFFF"/>
              </a:solidFill>
            </a:endParaRPr>
          </a:p>
        </p:txBody>
      </p:sp>
      <p:pic>
        <p:nvPicPr>
          <p:cNvPr id="67" name="Google Shape;67;p13"/>
          <p:cNvPicPr preferRelativeResize="0"/>
          <p:nvPr/>
        </p:nvPicPr>
        <p:blipFill>
          <a:blip r:embed="rId4">
            <a:alphaModFix/>
          </a:blip>
          <a:stretch>
            <a:fillRect/>
          </a:stretch>
        </p:blipFill>
        <p:spPr>
          <a:xfrm>
            <a:off x="6535780" y="9165736"/>
            <a:ext cx="767682" cy="168647"/>
          </a:xfrm>
          <a:prstGeom prst="rect">
            <a:avLst/>
          </a:prstGeom>
          <a:noFill/>
          <a:ln>
            <a:noFill/>
          </a:ln>
        </p:spPr>
      </p:pic>
      <p:pic>
        <p:nvPicPr>
          <p:cNvPr id="68" name="Google Shape;68;p13"/>
          <p:cNvPicPr preferRelativeResize="0"/>
          <p:nvPr/>
        </p:nvPicPr>
        <p:blipFill>
          <a:blip r:embed="rId5">
            <a:alphaModFix/>
          </a:blip>
          <a:stretch>
            <a:fillRect/>
          </a:stretch>
        </p:blipFill>
        <p:spPr>
          <a:xfrm>
            <a:off x="6399310" y="10176198"/>
            <a:ext cx="1040640" cy="380132"/>
          </a:xfrm>
          <a:prstGeom prst="rect">
            <a:avLst/>
          </a:prstGeom>
          <a:noFill/>
          <a:ln>
            <a:noFill/>
          </a:ln>
        </p:spPr>
      </p:pic>
      <p:pic>
        <p:nvPicPr>
          <p:cNvPr id="69" name="Google Shape;69;p13"/>
          <p:cNvPicPr preferRelativeResize="0"/>
          <p:nvPr/>
        </p:nvPicPr>
        <p:blipFill>
          <a:blip r:embed="rId6">
            <a:alphaModFix/>
          </a:blip>
          <a:stretch>
            <a:fillRect/>
          </a:stretch>
        </p:blipFill>
        <p:spPr>
          <a:xfrm>
            <a:off x="5147651" y="10142273"/>
            <a:ext cx="1151568" cy="447976"/>
          </a:xfrm>
          <a:prstGeom prst="rect">
            <a:avLst/>
          </a:prstGeom>
          <a:noFill/>
          <a:ln>
            <a:noFill/>
          </a:ln>
        </p:spPr>
      </p:pic>
      <p:pic>
        <p:nvPicPr>
          <p:cNvPr id="70" name="Google Shape;70;p13"/>
          <p:cNvPicPr preferRelativeResize="0"/>
          <p:nvPr/>
        </p:nvPicPr>
        <p:blipFill>
          <a:blip r:embed="rId7">
            <a:alphaModFix/>
          </a:blip>
          <a:stretch>
            <a:fillRect/>
          </a:stretch>
        </p:blipFill>
        <p:spPr>
          <a:xfrm>
            <a:off x="5517557" y="8988840"/>
            <a:ext cx="411727" cy="522445"/>
          </a:xfrm>
          <a:prstGeom prst="rect">
            <a:avLst/>
          </a:prstGeom>
          <a:noFill/>
          <a:ln>
            <a:noFill/>
          </a:ln>
        </p:spPr>
      </p:pic>
      <p:pic>
        <p:nvPicPr>
          <p:cNvPr id="71" name="Google Shape;71;p13"/>
          <p:cNvPicPr preferRelativeResize="0"/>
          <p:nvPr/>
        </p:nvPicPr>
        <p:blipFill rotWithShape="1">
          <a:blip r:embed="rId8">
            <a:alphaModFix/>
          </a:blip>
          <a:srcRect b="0" l="11866" r="11873" t="0"/>
          <a:stretch/>
        </p:blipFill>
        <p:spPr>
          <a:xfrm>
            <a:off x="5284331" y="9531080"/>
            <a:ext cx="878204" cy="522457"/>
          </a:xfrm>
          <a:prstGeom prst="rect">
            <a:avLst/>
          </a:prstGeom>
          <a:noFill/>
          <a:ln>
            <a:noFill/>
          </a:ln>
        </p:spPr>
      </p:pic>
      <p:pic>
        <p:nvPicPr>
          <p:cNvPr id="72" name="Google Shape;72;p13"/>
          <p:cNvPicPr preferRelativeResize="0"/>
          <p:nvPr/>
        </p:nvPicPr>
        <p:blipFill>
          <a:blip r:embed="rId9">
            <a:alphaModFix/>
          </a:blip>
          <a:stretch>
            <a:fillRect/>
          </a:stretch>
        </p:blipFill>
        <p:spPr>
          <a:xfrm>
            <a:off x="6399306" y="9662458"/>
            <a:ext cx="1040640" cy="290713"/>
          </a:xfrm>
          <a:prstGeom prst="rect">
            <a:avLst/>
          </a:prstGeom>
          <a:noFill/>
          <a:ln>
            <a:noFill/>
          </a:ln>
        </p:spPr>
      </p:pic>
      <p:sp>
        <p:nvSpPr>
          <p:cNvPr id="73" name="Google Shape;73;p13"/>
          <p:cNvSpPr txBox="1"/>
          <p:nvPr/>
        </p:nvSpPr>
        <p:spPr>
          <a:xfrm>
            <a:off x="205525" y="6500850"/>
            <a:ext cx="22923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Curated By</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t/>
            </a:r>
            <a:endParaRPr sz="1000">
              <a:solidFill>
                <a:schemeClr val="lt1"/>
              </a:solidFill>
              <a:latin typeface="Calibri"/>
              <a:ea typeface="Calibri"/>
              <a:cs typeface="Calibri"/>
              <a:sym typeface="Calibri"/>
            </a:endParaRPr>
          </a:p>
          <a:p>
            <a:pPr indent="0" lvl="0" marL="0" rtl="0" algn="l">
              <a:spcBef>
                <a:spcPts val="0"/>
              </a:spcBef>
              <a:spcAft>
                <a:spcPts val="0"/>
              </a:spcAft>
              <a:buNone/>
            </a:pPr>
            <a:r>
              <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b="1" lang="en" sz="1000">
                <a:solidFill>
                  <a:schemeClr val="lt1"/>
                </a:solidFill>
                <a:latin typeface="Calibri"/>
                <a:ea typeface="Calibri"/>
                <a:cs typeface="Calibri"/>
                <a:sym typeface="Calibri"/>
              </a:rPr>
              <a:t>Exhibition Opening</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lang="en" sz="1000">
                <a:solidFill>
                  <a:schemeClr val="lt1"/>
                </a:solidFill>
                <a:latin typeface="Calibri"/>
                <a:ea typeface="Calibri"/>
                <a:cs typeface="Calibri"/>
                <a:sym typeface="Calibri"/>
              </a:rPr>
              <a:t>Day, Date, Year</a:t>
            </a:r>
            <a:endParaRPr sz="1000">
              <a:solidFill>
                <a:schemeClr val="lt1"/>
              </a:solidFill>
              <a:latin typeface="Calibri"/>
              <a:ea typeface="Calibri"/>
              <a:cs typeface="Calibri"/>
              <a:sym typeface="Calibri"/>
            </a:endParaRPr>
          </a:p>
          <a:p>
            <a:pPr indent="0" lvl="0" marL="0" rtl="0" algn="l">
              <a:spcBef>
                <a:spcPts val="0"/>
              </a:spcBef>
              <a:spcAft>
                <a:spcPts val="0"/>
              </a:spcAft>
              <a:buNone/>
            </a:pPr>
            <a:r>
              <a:rPr lang="en" sz="1000">
                <a:solidFill>
                  <a:schemeClr val="lt1"/>
                </a:solidFill>
                <a:latin typeface="Calibri"/>
                <a:ea typeface="Calibri"/>
                <a:cs typeface="Calibri"/>
                <a:sym typeface="Calibri"/>
              </a:rPr>
              <a:t>Hour</a:t>
            </a:r>
            <a:endParaRPr sz="1000">
              <a:solidFill>
                <a:schemeClr val="lt1"/>
              </a:solidFill>
              <a:latin typeface="Calibri"/>
              <a:ea typeface="Calibri"/>
              <a:cs typeface="Calibri"/>
              <a:sym typeface="Calibri"/>
            </a:endParaRPr>
          </a:p>
          <a:p>
            <a:pPr indent="0" lvl="0" marL="0" rtl="0" algn="l">
              <a:spcBef>
                <a:spcPts val="0"/>
              </a:spcBef>
              <a:spcAft>
                <a:spcPts val="0"/>
              </a:spcAft>
              <a:buNone/>
            </a:pPr>
            <a:r>
              <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b="1" lang="en" sz="1000">
                <a:solidFill>
                  <a:schemeClr val="lt1"/>
                </a:solidFill>
                <a:latin typeface="Calibri"/>
                <a:ea typeface="Calibri"/>
                <a:cs typeface="Calibri"/>
                <a:sym typeface="Calibri"/>
              </a:rPr>
              <a:t>Exhibition Room</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lang="en" sz="1000">
                <a:solidFill>
                  <a:schemeClr val="lt1"/>
                </a:solidFill>
                <a:latin typeface="Calibri"/>
                <a:ea typeface="Calibri"/>
                <a:cs typeface="Calibri"/>
                <a:sym typeface="Calibri"/>
              </a:rPr>
              <a:t>Address</a:t>
            </a:r>
            <a:endParaRPr sz="1000">
              <a:solidFill>
                <a:schemeClr val="lt1"/>
              </a:solidFill>
              <a:latin typeface="Calibri"/>
              <a:ea typeface="Calibri"/>
              <a:cs typeface="Calibri"/>
              <a:sym typeface="Calibri"/>
            </a:endParaRPr>
          </a:p>
          <a:p>
            <a:pPr indent="0" lvl="0" marL="0" rtl="0" algn="l">
              <a:spcBef>
                <a:spcPts val="0"/>
              </a:spcBef>
              <a:spcAft>
                <a:spcPts val="0"/>
              </a:spcAft>
              <a:buNone/>
            </a:pPr>
            <a:r>
              <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b="1" lang="en" sz="1000">
                <a:solidFill>
                  <a:schemeClr val="lt1"/>
                </a:solidFill>
                <a:latin typeface="Calibri"/>
                <a:ea typeface="Calibri"/>
                <a:cs typeface="Calibri"/>
                <a:sym typeface="Calibri"/>
              </a:rPr>
              <a:t>Exhibition Period</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lang="en" sz="1000">
                <a:solidFill>
                  <a:schemeClr val="lt1"/>
                </a:solidFill>
                <a:latin typeface="Calibri"/>
                <a:ea typeface="Calibri"/>
                <a:cs typeface="Calibri"/>
                <a:sym typeface="Calibri"/>
              </a:rPr>
              <a:t>Date</a:t>
            </a:r>
            <a:endParaRPr sz="1000">
              <a:solidFill>
                <a:schemeClr val="lt1"/>
              </a:solidFill>
              <a:latin typeface="Calibri"/>
              <a:ea typeface="Calibri"/>
              <a:cs typeface="Calibri"/>
              <a:sym typeface="Calibri"/>
            </a:endParaRPr>
          </a:p>
          <a:p>
            <a:pPr indent="0" lvl="0" marL="0" rtl="0" algn="l">
              <a:spcBef>
                <a:spcPts val="0"/>
              </a:spcBef>
              <a:spcAft>
                <a:spcPts val="0"/>
              </a:spcAft>
              <a:buNone/>
            </a:pPr>
            <a:r>
              <a:rPr lang="en" sz="1000">
                <a:solidFill>
                  <a:schemeClr val="lt1"/>
                </a:solidFill>
                <a:latin typeface="Calibri"/>
                <a:ea typeface="Calibri"/>
                <a:cs typeface="Calibri"/>
                <a:sym typeface="Calibri"/>
              </a:rPr>
              <a:t>Opening times</a:t>
            </a:r>
            <a:endParaRPr sz="1000">
              <a:solidFill>
                <a:schemeClr val="lt1"/>
              </a:solidFill>
              <a:latin typeface="Calibri"/>
              <a:ea typeface="Calibri"/>
              <a:cs typeface="Calibri"/>
              <a:sym typeface="Calibri"/>
            </a:endParaRPr>
          </a:p>
          <a:p>
            <a:pPr indent="0" lvl="0" marL="0" rtl="0" algn="l">
              <a:spcBef>
                <a:spcPts val="0"/>
              </a:spcBef>
              <a:spcAft>
                <a:spcPts val="0"/>
              </a:spcAft>
              <a:buNone/>
            </a:pPr>
            <a:r>
              <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b="1" lang="en" sz="1000">
                <a:solidFill>
                  <a:schemeClr val="lt1"/>
                </a:solidFill>
                <a:latin typeface="Calibri"/>
                <a:ea typeface="Calibri"/>
                <a:cs typeface="Calibri"/>
                <a:sym typeface="Calibri"/>
              </a:rPr>
              <a:t>Exhibition Tour for public</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lang="en" sz="1000">
                <a:solidFill>
                  <a:schemeClr val="lt1"/>
                </a:solidFill>
                <a:latin typeface="Calibri"/>
                <a:ea typeface="Calibri"/>
                <a:cs typeface="Calibri"/>
                <a:sym typeface="Calibri"/>
              </a:rPr>
              <a:t>Hours</a:t>
            </a:r>
            <a:endParaRPr sz="1000">
              <a:solidFill>
                <a:schemeClr val="lt1"/>
              </a:solidFill>
              <a:latin typeface="Calibri"/>
              <a:ea typeface="Calibri"/>
              <a:cs typeface="Calibri"/>
              <a:sym typeface="Calibri"/>
            </a:endParaRPr>
          </a:p>
          <a:p>
            <a:pPr indent="0" lvl="0" marL="0" rtl="0" algn="l">
              <a:spcBef>
                <a:spcPts val="0"/>
              </a:spcBef>
              <a:spcAft>
                <a:spcPts val="0"/>
              </a:spcAft>
              <a:buNone/>
            </a:pPr>
            <a:r>
              <a:t/>
            </a:r>
            <a:endParaRPr b="1" sz="1000">
              <a:solidFill>
                <a:schemeClr val="lt1"/>
              </a:solidFill>
              <a:latin typeface="Calibri"/>
              <a:ea typeface="Calibri"/>
              <a:cs typeface="Calibri"/>
              <a:sym typeface="Calibri"/>
            </a:endParaRPr>
          </a:p>
          <a:p>
            <a:pPr indent="0" lvl="0" marL="0" rtl="0" algn="l">
              <a:spcBef>
                <a:spcPts val="0"/>
              </a:spcBef>
              <a:spcAft>
                <a:spcPts val="0"/>
              </a:spcAft>
              <a:buNone/>
            </a:pPr>
            <a:r>
              <a:rPr b="1" lang="en" sz="1000">
                <a:solidFill>
                  <a:schemeClr val="lt1"/>
                </a:solidFill>
                <a:latin typeface="Calibri"/>
                <a:ea typeface="Calibri"/>
                <a:cs typeface="Calibri"/>
                <a:sym typeface="Calibri"/>
              </a:rPr>
              <a:t>Contact &amp; Service</a:t>
            </a:r>
            <a:endParaRPr b="1" sz="1000">
              <a:solidFill>
                <a:schemeClr val="lt1"/>
              </a:solidFill>
              <a:latin typeface="Calibri"/>
              <a:ea typeface="Calibri"/>
              <a:cs typeface="Calibri"/>
              <a:sym typeface="Calibri"/>
            </a:endParaRPr>
          </a:p>
        </p:txBody>
      </p:sp>
      <p:sp>
        <p:nvSpPr>
          <p:cNvPr id="74" name="Google Shape;74;p13"/>
          <p:cNvSpPr/>
          <p:nvPr/>
        </p:nvSpPr>
        <p:spPr>
          <a:xfrm>
            <a:off x="317500" y="9706500"/>
            <a:ext cx="318900" cy="31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5" name="Google Shape;75;p13"/>
          <p:cNvPicPr preferRelativeResize="0"/>
          <p:nvPr/>
        </p:nvPicPr>
        <p:blipFill>
          <a:blip r:embed="rId10">
            <a:alphaModFix/>
          </a:blip>
          <a:stretch>
            <a:fillRect/>
          </a:stretch>
        </p:blipFill>
        <p:spPr>
          <a:xfrm>
            <a:off x="374950" y="9763950"/>
            <a:ext cx="204000" cy="204000"/>
          </a:xfrm>
          <a:prstGeom prst="rect">
            <a:avLst/>
          </a:prstGeom>
          <a:noFill/>
          <a:ln>
            <a:noFill/>
          </a:ln>
        </p:spPr>
      </p:pic>
      <p:sp>
        <p:nvSpPr>
          <p:cNvPr id="76" name="Google Shape;76;p13"/>
          <p:cNvSpPr/>
          <p:nvPr/>
        </p:nvSpPr>
        <p:spPr>
          <a:xfrm>
            <a:off x="317500" y="10134600"/>
            <a:ext cx="318900" cy="318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7" name="Google Shape;77;p13"/>
          <p:cNvSpPr txBox="1"/>
          <p:nvPr/>
        </p:nvSpPr>
        <p:spPr>
          <a:xfrm>
            <a:off x="636400" y="9696600"/>
            <a:ext cx="18219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lt1"/>
                </a:solidFill>
                <a:latin typeface="Calibri"/>
                <a:ea typeface="Calibri"/>
                <a:cs typeface="Calibri"/>
                <a:sym typeface="Calibri"/>
              </a:rPr>
              <a:t>@</a:t>
            </a:r>
            <a:r>
              <a:rPr lang="en" sz="1000">
                <a:solidFill>
                  <a:schemeClr val="lt1"/>
                </a:solidFill>
                <a:latin typeface="Calibri"/>
                <a:ea typeface="Calibri"/>
                <a:cs typeface="Calibri"/>
                <a:sym typeface="Calibri"/>
              </a:rPr>
              <a:t>username</a:t>
            </a:r>
            <a:endParaRPr sz="1000">
              <a:solidFill>
                <a:schemeClr val="lt1"/>
              </a:solidFill>
              <a:latin typeface="Calibri"/>
              <a:ea typeface="Calibri"/>
              <a:cs typeface="Calibri"/>
              <a:sym typeface="Calibri"/>
            </a:endParaRPr>
          </a:p>
        </p:txBody>
      </p:sp>
      <p:sp>
        <p:nvSpPr>
          <p:cNvPr id="78" name="Google Shape;78;p13"/>
          <p:cNvSpPr txBox="1"/>
          <p:nvPr/>
        </p:nvSpPr>
        <p:spPr>
          <a:xfrm>
            <a:off x="636400" y="10124700"/>
            <a:ext cx="18219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lt1"/>
                </a:solidFill>
                <a:latin typeface="Calibri"/>
                <a:ea typeface="Calibri"/>
                <a:cs typeface="Calibri"/>
                <a:sym typeface="Calibri"/>
              </a:rPr>
              <a:t>@username</a:t>
            </a:r>
            <a:endParaRPr sz="1000">
              <a:solidFill>
                <a:schemeClr val="lt1"/>
              </a:solidFill>
              <a:latin typeface="Calibri"/>
              <a:ea typeface="Calibri"/>
              <a:cs typeface="Calibri"/>
              <a:sym typeface="Calibri"/>
            </a:endParaRPr>
          </a:p>
        </p:txBody>
      </p:sp>
      <p:sp>
        <p:nvSpPr>
          <p:cNvPr id="79" name="Google Shape;79;p13"/>
          <p:cNvSpPr txBox="1"/>
          <p:nvPr/>
        </p:nvSpPr>
        <p:spPr>
          <a:xfrm>
            <a:off x="5186200" y="5467813"/>
            <a:ext cx="2215200" cy="219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Artist line-up</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800">
                <a:solidFill>
                  <a:schemeClr val="lt1"/>
                </a:solidFill>
                <a:latin typeface="Calibri"/>
                <a:ea typeface="Calibri"/>
                <a:cs typeface="Calibri"/>
                <a:sym typeface="Calibri"/>
              </a:rPr>
              <a:t>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@username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@username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@username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@username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Name</a:t>
            </a:r>
            <a:endParaRPr sz="800">
              <a:solidFill>
                <a:schemeClr val="lt1"/>
              </a:solidFill>
              <a:latin typeface="Calibri"/>
              <a:ea typeface="Calibri"/>
              <a:cs typeface="Calibri"/>
              <a:sym typeface="Calibri"/>
            </a:endParaRPr>
          </a:p>
          <a:p>
            <a:pPr indent="0" lvl="0" marL="0" rtl="0" algn="l">
              <a:spcBef>
                <a:spcPts val="0"/>
              </a:spcBef>
              <a:spcAft>
                <a:spcPts val="0"/>
              </a:spcAft>
              <a:buNone/>
            </a:pPr>
            <a:r>
              <a:rPr lang="en" sz="800">
                <a:solidFill>
                  <a:schemeClr val="lt1"/>
                </a:solidFill>
                <a:latin typeface="Calibri"/>
                <a:ea typeface="Calibri"/>
                <a:cs typeface="Calibri"/>
                <a:sym typeface="Calibri"/>
              </a:rPr>
              <a:t>@username</a:t>
            </a:r>
            <a:endParaRPr sz="800">
              <a:solidFill>
                <a:schemeClr val="lt1"/>
              </a:solidFill>
              <a:latin typeface="Calibri"/>
              <a:ea typeface="Calibri"/>
              <a:cs typeface="Calibri"/>
              <a:sym typeface="Calibri"/>
            </a:endParaRPr>
          </a:p>
        </p:txBody>
      </p:sp>
      <p:sp>
        <p:nvSpPr>
          <p:cNvPr id="80" name="Google Shape;80;p13"/>
          <p:cNvSpPr txBox="1"/>
          <p:nvPr/>
        </p:nvSpPr>
        <p:spPr>
          <a:xfrm>
            <a:off x="2667675" y="5467813"/>
            <a:ext cx="2215200" cy="59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About the Exhibition</a:t>
            </a:r>
            <a:endParaRPr sz="8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Words from the curator</a:t>
            </a:r>
            <a:endParaRPr sz="8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4"/>
          <p:cNvSpPr/>
          <p:nvPr/>
        </p:nvSpPr>
        <p:spPr>
          <a:xfrm>
            <a:off x="-150" y="0"/>
            <a:ext cx="7560309" cy="5342223"/>
          </a:xfrm>
          <a:custGeom>
            <a:rect b="b" l="l" r="r" t="t"/>
            <a:pathLst>
              <a:path extrusionOk="0" h="3822700" w="7560309">
                <a:moveTo>
                  <a:pt x="7559992" y="0"/>
                </a:moveTo>
                <a:lnTo>
                  <a:pt x="0" y="0"/>
                </a:lnTo>
                <a:lnTo>
                  <a:pt x="0" y="3822191"/>
                </a:lnTo>
                <a:lnTo>
                  <a:pt x="7559992" y="3822191"/>
                </a:lnTo>
                <a:lnTo>
                  <a:pt x="7559992" y="0"/>
                </a:lnTo>
                <a:close/>
              </a:path>
            </a:pathLst>
          </a:custGeom>
          <a:solidFill>
            <a:srgbClr val="003C5A"/>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86" name="Google Shape;86;p14"/>
          <p:cNvSpPr/>
          <p:nvPr/>
        </p:nvSpPr>
        <p:spPr>
          <a:xfrm flipH="1" rot="10800000">
            <a:off x="2845450" y="3751150"/>
            <a:ext cx="1302300" cy="477000"/>
          </a:xfrm>
          <a:prstGeom prst="round1Rect">
            <a:avLst>
              <a:gd fmla="val 50000" name="adj"/>
            </a:avLst>
          </a:prstGeom>
          <a:solidFill>
            <a:srgbClr val="40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 name="Google Shape;87;p14"/>
          <p:cNvSpPr/>
          <p:nvPr/>
        </p:nvSpPr>
        <p:spPr>
          <a:xfrm rot="5400000">
            <a:off x="6077050" y="3802013"/>
            <a:ext cx="1272000" cy="477000"/>
          </a:xfrm>
          <a:prstGeom prst="round2SameRect">
            <a:avLst>
              <a:gd fmla="val 50000" name="adj1"/>
              <a:gd fmla="val 0" name="adj2"/>
            </a:avLst>
          </a:prstGeom>
          <a:solidFill>
            <a:srgbClr val="F1D8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 name="Google Shape;88;p14"/>
          <p:cNvSpPr/>
          <p:nvPr/>
        </p:nvSpPr>
        <p:spPr>
          <a:xfrm>
            <a:off x="4597075" y="4329875"/>
            <a:ext cx="1242000" cy="477000"/>
          </a:xfrm>
          <a:prstGeom prst="roundRect">
            <a:avLst>
              <a:gd fmla="val 16667" name="adj"/>
            </a:avLst>
          </a:prstGeom>
          <a:solidFill>
            <a:srgbClr val="00A8E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 name="Google Shape;89;p14"/>
          <p:cNvSpPr/>
          <p:nvPr/>
        </p:nvSpPr>
        <p:spPr>
          <a:xfrm rot="5400000">
            <a:off x="1612925" y="3362275"/>
            <a:ext cx="1302300" cy="477000"/>
          </a:xfrm>
          <a:prstGeom prst="round1Rect">
            <a:avLst>
              <a:gd fmla="val 50000" name="adj"/>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 name="Google Shape;90;p14"/>
          <p:cNvSpPr/>
          <p:nvPr/>
        </p:nvSpPr>
        <p:spPr>
          <a:xfrm flipH="1">
            <a:off x="4002763" y="3274150"/>
            <a:ext cx="1302300" cy="477000"/>
          </a:xfrm>
          <a:prstGeom prst="round1Rect">
            <a:avLst>
              <a:gd fmla="val 50000" name="adj"/>
            </a:avLst>
          </a:prstGeom>
          <a:solidFill>
            <a:srgbClr val="8DC92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 name="Google Shape;91;p14"/>
          <p:cNvSpPr/>
          <p:nvPr/>
        </p:nvSpPr>
        <p:spPr>
          <a:xfrm rot="10800000">
            <a:off x="1494975" y="1430450"/>
            <a:ext cx="1085100" cy="477000"/>
          </a:xfrm>
          <a:prstGeom prst="round1Rect">
            <a:avLst>
              <a:gd fmla="val 50000" name="adj"/>
            </a:avLst>
          </a:prstGeom>
          <a:solidFill>
            <a:srgbClr val="CE8BB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14"/>
          <p:cNvSpPr/>
          <p:nvPr/>
        </p:nvSpPr>
        <p:spPr>
          <a:xfrm flipH="1" rot="10800000">
            <a:off x="2586150" y="1430450"/>
            <a:ext cx="837900" cy="477000"/>
          </a:xfrm>
          <a:prstGeom prst="round1Rect">
            <a:avLst>
              <a:gd fmla="val 50000" name="adj"/>
            </a:avLst>
          </a:prstGeom>
          <a:solidFill>
            <a:srgbClr val="40BE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3" name="Google Shape;93;p14"/>
          <p:cNvSpPr/>
          <p:nvPr/>
        </p:nvSpPr>
        <p:spPr>
          <a:xfrm flipH="1" rot="10800000">
            <a:off x="3426150" y="1430450"/>
            <a:ext cx="857100" cy="477000"/>
          </a:xfrm>
          <a:prstGeom prst="round1Rect">
            <a:avLst>
              <a:gd fmla="val 50000" name="adj"/>
            </a:avLst>
          </a:prstGeom>
          <a:solidFill>
            <a:srgbClr val="F1D8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 name="Google Shape;94;p14"/>
          <p:cNvSpPr/>
          <p:nvPr/>
        </p:nvSpPr>
        <p:spPr>
          <a:xfrm rot="-5400000">
            <a:off x="678525" y="3549075"/>
            <a:ext cx="1242000" cy="477000"/>
          </a:xfrm>
          <a:prstGeom prst="roundRect">
            <a:avLst>
              <a:gd fmla="val 16667" name="adj"/>
            </a:avLst>
          </a:prstGeom>
          <a:solidFill>
            <a:srgbClr val="8DC92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5" name="Google Shape;95;p14"/>
          <p:cNvSpPr txBox="1"/>
          <p:nvPr/>
        </p:nvSpPr>
        <p:spPr>
          <a:xfrm>
            <a:off x="5040050" y="228600"/>
            <a:ext cx="23520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00">
                <a:solidFill>
                  <a:schemeClr val="lt1"/>
                </a:solidFill>
                <a:latin typeface="Calibri"/>
                <a:ea typeface="Calibri"/>
                <a:cs typeface="Calibri"/>
                <a:sym typeface="Calibri"/>
              </a:rPr>
              <a:t>Location plan</a:t>
            </a:r>
            <a:endParaRPr b="1" sz="1900">
              <a:solidFill>
                <a:schemeClr val="lt1"/>
              </a:solidFill>
              <a:latin typeface="Calibri"/>
              <a:ea typeface="Calibri"/>
              <a:cs typeface="Calibri"/>
              <a:sym typeface="Calibri"/>
            </a:endParaRPr>
          </a:p>
        </p:txBody>
      </p:sp>
      <p:sp>
        <p:nvSpPr>
          <p:cNvPr id="96" name="Google Shape;96;p14"/>
          <p:cNvSpPr txBox="1"/>
          <p:nvPr/>
        </p:nvSpPr>
        <p:spPr>
          <a:xfrm>
            <a:off x="5413575" y="587378"/>
            <a:ext cx="1978500" cy="222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Entrance gate</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Sculpture</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Intergenerational stories</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Mural</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Mannequins</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Interactive video</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Photo stories</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Wishing tree</a:t>
            </a:r>
            <a:endParaRPr sz="13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1300">
                <a:solidFill>
                  <a:schemeClr val="lt1"/>
                </a:solidFill>
                <a:latin typeface="Calibri"/>
                <a:ea typeface="Calibri"/>
                <a:cs typeface="Calibri"/>
                <a:sym typeface="Calibri"/>
              </a:rPr>
              <a:t>Screening room</a:t>
            </a:r>
            <a:endParaRPr sz="1300">
              <a:solidFill>
                <a:schemeClr val="lt1"/>
              </a:solidFill>
              <a:latin typeface="Calibri"/>
              <a:ea typeface="Calibri"/>
              <a:cs typeface="Calibri"/>
              <a:sym typeface="Calibri"/>
            </a:endParaRPr>
          </a:p>
        </p:txBody>
      </p:sp>
      <p:sp>
        <p:nvSpPr>
          <p:cNvPr id="97" name="Google Shape;97;p14"/>
          <p:cNvSpPr/>
          <p:nvPr/>
        </p:nvSpPr>
        <p:spPr>
          <a:xfrm>
            <a:off x="614900" y="1418375"/>
            <a:ext cx="446125" cy="3580925"/>
          </a:xfrm>
          <a:custGeom>
            <a:rect b="b" l="l" r="r" t="t"/>
            <a:pathLst>
              <a:path extrusionOk="0" h="143237" w="17845">
                <a:moveTo>
                  <a:pt x="17845" y="0"/>
                </a:moveTo>
                <a:lnTo>
                  <a:pt x="0" y="0"/>
                </a:lnTo>
                <a:lnTo>
                  <a:pt x="0" y="143237"/>
                </a:lnTo>
                <a:lnTo>
                  <a:pt x="15915" y="143237"/>
                </a:lnTo>
              </a:path>
            </a:pathLst>
          </a:custGeom>
          <a:noFill/>
          <a:ln cap="flat" cmpd="sng" w="19050">
            <a:solidFill>
              <a:schemeClr val="lt1"/>
            </a:solidFill>
            <a:prstDash val="solid"/>
            <a:round/>
            <a:headEnd len="med" w="med" type="none"/>
            <a:tailEnd len="med" w="med" type="none"/>
          </a:ln>
        </p:spPr>
      </p:sp>
      <p:sp>
        <p:nvSpPr>
          <p:cNvPr id="98" name="Google Shape;98;p14"/>
          <p:cNvSpPr/>
          <p:nvPr/>
        </p:nvSpPr>
        <p:spPr>
          <a:xfrm>
            <a:off x="1398600" y="1430450"/>
            <a:ext cx="4883075" cy="2326975"/>
          </a:xfrm>
          <a:custGeom>
            <a:rect b="b" l="l" r="r" t="t"/>
            <a:pathLst>
              <a:path extrusionOk="0" h="93079" w="195323">
                <a:moveTo>
                  <a:pt x="0" y="0"/>
                </a:moveTo>
                <a:lnTo>
                  <a:pt x="115265" y="0"/>
                </a:lnTo>
                <a:lnTo>
                  <a:pt x="115265" y="60767"/>
                </a:lnTo>
                <a:lnTo>
                  <a:pt x="194841" y="60767"/>
                </a:lnTo>
                <a:lnTo>
                  <a:pt x="195323" y="93079"/>
                </a:lnTo>
              </a:path>
            </a:pathLst>
          </a:custGeom>
          <a:noFill/>
          <a:ln cap="flat" cmpd="sng" w="19050">
            <a:solidFill>
              <a:schemeClr val="lt1"/>
            </a:solidFill>
            <a:prstDash val="solid"/>
            <a:round/>
            <a:headEnd len="med" w="med" type="none"/>
            <a:tailEnd len="med" w="med" type="none"/>
          </a:ln>
        </p:spPr>
      </p:sp>
      <p:sp>
        <p:nvSpPr>
          <p:cNvPr id="99" name="Google Shape;99;p14"/>
          <p:cNvSpPr/>
          <p:nvPr/>
        </p:nvSpPr>
        <p:spPr>
          <a:xfrm>
            <a:off x="1446825" y="4534350"/>
            <a:ext cx="4834850" cy="477029"/>
          </a:xfrm>
          <a:custGeom>
            <a:rect b="b" l="l" r="r" t="t"/>
            <a:pathLst>
              <a:path extrusionOk="0" h="29419" w="193394">
                <a:moveTo>
                  <a:pt x="193394" y="0"/>
                </a:moveTo>
                <a:lnTo>
                  <a:pt x="193394" y="29419"/>
                </a:lnTo>
                <a:lnTo>
                  <a:pt x="0" y="29419"/>
                </a:lnTo>
              </a:path>
            </a:pathLst>
          </a:custGeom>
          <a:noFill/>
          <a:ln cap="flat" cmpd="sng" w="19050">
            <a:solidFill>
              <a:schemeClr val="lt1"/>
            </a:solidFill>
            <a:prstDash val="solid"/>
            <a:round/>
            <a:headEnd len="med" w="med" type="none"/>
            <a:tailEnd len="med" w="med" type="none"/>
          </a:ln>
        </p:spPr>
      </p:sp>
      <p:sp>
        <p:nvSpPr>
          <p:cNvPr id="100" name="Google Shape;100;p14"/>
          <p:cNvSpPr/>
          <p:nvPr/>
        </p:nvSpPr>
        <p:spPr>
          <a:xfrm>
            <a:off x="1410675" y="2563800"/>
            <a:ext cx="614900" cy="2447550"/>
          </a:xfrm>
          <a:custGeom>
            <a:rect b="b" l="l" r="r" t="t"/>
            <a:pathLst>
              <a:path extrusionOk="0" h="97902" w="24596">
                <a:moveTo>
                  <a:pt x="0" y="0"/>
                </a:moveTo>
                <a:lnTo>
                  <a:pt x="24596" y="0"/>
                </a:lnTo>
                <a:lnTo>
                  <a:pt x="24596" y="97902"/>
                </a:lnTo>
              </a:path>
            </a:pathLst>
          </a:custGeom>
          <a:noFill/>
          <a:ln cap="flat" cmpd="sng" w="19050">
            <a:solidFill>
              <a:schemeClr val="lt1"/>
            </a:solidFill>
            <a:prstDash val="solid"/>
            <a:round/>
            <a:headEnd len="med" w="med" type="none"/>
            <a:tailEnd len="med" w="med" type="none"/>
          </a:ln>
        </p:spPr>
      </p:sp>
      <p:sp>
        <p:nvSpPr>
          <p:cNvPr id="101" name="Google Shape;101;p14"/>
          <p:cNvSpPr/>
          <p:nvPr/>
        </p:nvSpPr>
        <p:spPr>
          <a:xfrm>
            <a:off x="2845450" y="3751150"/>
            <a:ext cx="2459625" cy="578725"/>
          </a:xfrm>
          <a:custGeom>
            <a:rect b="b" l="l" r="r" t="t"/>
            <a:pathLst>
              <a:path extrusionOk="0" h="23149" w="98385">
                <a:moveTo>
                  <a:pt x="98385" y="0"/>
                </a:moveTo>
                <a:lnTo>
                  <a:pt x="0" y="0"/>
                </a:lnTo>
                <a:lnTo>
                  <a:pt x="0" y="23149"/>
                </a:lnTo>
              </a:path>
            </a:pathLst>
          </a:custGeom>
          <a:noFill/>
          <a:ln cap="flat" cmpd="sng" w="19050">
            <a:solidFill>
              <a:schemeClr val="lt1"/>
            </a:solidFill>
            <a:prstDash val="solid"/>
            <a:round/>
            <a:headEnd len="med" w="med" type="none"/>
            <a:tailEnd len="med" w="med" type="none"/>
          </a:ln>
        </p:spPr>
      </p:sp>
      <p:cxnSp>
        <p:nvCxnSpPr>
          <p:cNvPr id="102" name="Google Shape;102;p14"/>
          <p:cNvCxnSpPr/>
          <p:nvPr/>
        </p:nvCxnSpPr>
        <p:spPr>
          <a:xfrm rot="10800000">
            <a:off x="2025575" y="2949618"/>
            <a:ext cx="1543200" cy="0"/>
          </a:xfrm>
          <a:prstGeom prst="straightConnector1">
            <a:avLst/>
          </a:prstGeom>
          <a:noFill/>
          <a:ln cap="flat" cmpd="sng" w="19050">
            <a:solidFill>
              <a:schemeClr val="lt1"/>
            </a:solidFill>
            <a:prstDash val="solid"/>
            <a:round/>
            <a:headEnd len="med" w="med" type="none"/>
            <a:tailEnd len="med" w="med" type="none"/>
          </a:ln>
        </p:spPr>
      </p:cxnSp>
      <p:cxnSp>
        <p:nvCxnSpPr>
          <p:cNvPr id="103" name="Google Shape;103;p14"/>
          <p:cNvCxnSpPr/>
          <p:nvPr/>
        </p:nvCxnSpPr>
        <p:spPr>
          <a:xfrm rot="10800000">
            <a:off x="3424075" y="1430300"/>
            <a:ext cx="0" cy="795900"/>
          </a:xfrm>
          <a:prstGeom prst="straightConnector1">
            <a:avLst/>
          </a:prstGeom>
          <a:noFill/>
          <a:ln cap="flat" cmpd="sng" w="19050">
            <a:solidFill>
              <a:schemeClr val="lt1"/>
            </a:solidFill>
            <a:prstDash val="solid"/>
            <a:round/>
            <a:headEnd len="med" w="med" type="none"/>
            <a:tailEnd len="med" w="med" type="none"/>
          </a:ln>
        </p:spPr>
      </p:cxnSp>
      <p:cxnSp>
        <p:nvCxnSpPr>
          <p:cNvPr id="104" name="Google Shape;104;p14"/>
          <p:cNvCxnSpPr/>
          <p:nvPr/>
        </p:nvCxnSpPr>
        <p:spPr>
          <a:xfrm rot="10800000">
            <a:off x="2580075" y="1430300"/>
            <a:ext cx="0" cy="795900"/>
          </a:xfrm>
          <a:prstGeom prst="straightConnector1">
            <a:avLst/>
          </a:prstGeom>
          <a:noFill/>
          <a:ln cap="flat" cmpd="sng" w="19050">
            <a:solidFill>
              <a:schemeClr val="lt1"/>
            </a:solidFill>
            <a:prstDash val="solid"/>
            <a:round/>
            <a:headEnd len="med" w="med" type="none"/>
            <a:tailEnd len="med" w="med" type="none"/>
          </a:ln>
        </p:spPr>
      </p:cxnSp>
      <p:sp>
        <p:nvSpPr>
          <p:cNvPr id="105" name="Google Shape;105;p14"/>
          <p:cNvSpPr/>
          <p:nvPr/>
        </p:nvSpPr>
        <p:spPr>
          <a:xfrm>
            <a:off x="5187195" y="663578"/>
            <a:ext cx="194700" cy="194700"/>
          </a:xfrm>
          <a:prstGeom prst="ellipse">
            <a:avLst/>
          </a:prstGeom>
          <a:solidFill>
            <a:srgbClr val="F1D86B"/>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A</a:t>
            </a:r>
            <a:endParaRPr b="1" sz="1000">
              <a:solidFill>
                <a:schemeClr val="lt1"/>
              </a:solidFill>
              <a:latin typeface="Calibri"/>
              <a:ea typeface="Calibri"/>
              <a:cs typeface="Calibri"/>
              <a:sym typeface="Calibri"/>
            </a:endParaRPr>
          </a:p>
        </p:txBody>
      </p:sp>
      <p:sp>
        <p:nvSpPr>
          <p:cNvPr id="106" name="Google Shape;106;p14"/>
          <p:cNvSpPr/>
          <p:nvPr/>
        </p:nvSpPr>
        <p:spPr>
          <a:xfrm>
            <a:off x="5187195" y="895337"/>
            <a:ext cx="194700" cy="194700"/>
          </a:xfrm>
          <a:prstGeom prst="ellipse">
            <a:avLst/>
          </a:prstGeom>
          <a:solidFill>
            <a:srgbClr val="00A8E0"/>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B</a:t>
            </a:r>
            <a:endParaRPr b="1" sz="1000">
              <a:solidFill>
                <a:schemeClr val="lt1"/>
              </a:solidFill>
              <a:latin typeface="Calibri"/>
              <a:ea typeface="Calibri"/>
              <a:cs typeface="Calibri"/>
              <a:sym typeface="Calibri"/>
            </a:endParaRPr>
          </a:p>
        </p:txBody>
      </p:sp>
      <p:sp>
        <p:nvSpPr>
          <p:cNvPr id="107" name="Google Shape;107;p14"/>
          <p:cNvSpPr/>
          <p:nvPr/>
        </p:nvSpPr>
        <p:spPr>
          <a:xfrm>
            <a:off x="5187195" y="1127097"/>
            <a:ext cx="194700" cy="194700"/>
          </a:xfrm>
          <a:prstGeom prst="ellipse">
            <a:avLst/>
          </a:prstGeom>
          <a:solidFill>
            <a:srgbClr val="40BEAF"/>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C</a:t>
            </a:r>
            <a:endParaRPr b="1" sz="1000">
              <a:solidFill>
                <a:schemeClr val="lt1"/>
              </a:solidFill>
              <a:latin typeface="Calibri"/>
              <a:ea typeface="Calibri"/>
              <a:cs typeface="Calibri"/>
              <a:sym typeface="Calibri"/>
            </a:endParaRPr>
          </a:p>
        </p:txBody>
      </p:sp>
      <p:sp>
        <p:nvSpPr>
          <p:cNvPr id="108" name="Google Shape;108;p14"/>
          <p:cNvSpPr/>
          <p:nvPr/>
        </p:nvSpPr>
        <p:spPr>
          <a:xfrm>
            <a:off x="5187195" y="1358856"/>
            <a:ext cx="194700" cy="194700"/>
          </a:xfrm>
          <a:prstGeom prst="ellipse">
            <a:avLst/>
          </a:prstGeom>
          <a:solidFill>
            <a:srgbClr val="CE8BBC"/>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D</a:t>
            </a:r>
            <a:endParaRPr b="1" sz="1000">
              <a:solidFill>
                <a:schemeClr val="lt1"/>
              </a:solidFill>
              <a:latin typeface="Calibri"/>
              <a:ea typeface="Calibri"/>
              <a:cs typeface="Calibri"/>
              <a:sym typeface="Calibri"/>
            </a:endParaRPr>
          </a:p>
        </p:txBody>
      </p:sp>
      <p:sp>
        <p:nvSpPr>
          <p:cNvPr id="109" name="Google Shape;109;p14"/>
          <p:cNvSpPr/>
          <p:nvPr/>
        </p:nvSpPr>
        <p:spPr>
          <a:xfrm>
            <a:off x="5187195" y="1590615"/>
            <a:ext cx="194700" cy="194700"/>
          </a:xfrm>
          <a:prstGeom prst="ellipse">
            <a:avLst/>
          </a:prstGeom>
          <a:solidFill>
            <a:srgbClr val="8DC928"/>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F</a:t>
            </a:r>
            <a:endParaRPr b="1" sz="1000">
              <a:solidFill>
                <a:schemeClr val="lt1"/>
              </a:solidFill>
              <a:latin typeface="Calibri"/>
              <a:ea typeface="Calibri"/>
              <a:cs typeface="Calibri"/>
              <a:sym typeface="Calibri"/>
            </a:endParaRPr>
          </a:p>
        </p:txBody>
      </p:sp>
      <p:sp>
        <p:nvSpPr>
          <p:cNvPr id="110" name="Google Shape;110;p14"/>
          <p:cNvSpPr/>
          <p:nvPr/>
        </p:nvSpPr>
        <p:spPr>
          <a:xfrm>
            <a:off x="5187195" y="1822375"/>
            <a:ext cx="194700" cy="194700"/>
          </a:xfrm>
          <a:prstGeom prst="ellipse">
            <a:avLst/>
          </a:prstGeom>
          <a:solidFill>
            <a:srgbClr val="F1D86B"/>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G</a:t>
            </a:r>
            <a:endParaRPr b="1" sz="1000">
              <a:solidFill>
                <a:schemeClr val="lt1"/>
              </a:solidFill>
              <a:latin typeface="Calibri"/>
              <a:ea typeface="Calibri"/>
              <a:cs typeface="Calibri"/>
              <a:sym typeface="Calibri"/>
            </a:endParaRPr>
          </a:p>
        </p:txBody>
      </p:sp>
      <p:sp>
        <p:nvSpPr>
          <p:cNvPr id="111" name="Google Shape;111;p14"/>
          <p:cNvSpPr/>
          <p:nvPr/>
        </p:nvSpPr>
        <p:spPr>
          <a:xfrm>
            <a:off x="5187195" y="2054134"/>
            <a:ext cx="194700" cy="194700"/>
          </a:xfrm>
          <a:prstGeom prst="ellipse">
            <a:avLst/>
          </a:prstGeom>
          <a:solidFill>
            <a:srgbClr val="40BEAF"/>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H</a:t>
            </a:r>
            <a:endParaRPr b="1" sz="1000">
              <a:solidFill>
                <a:schemeClr val="lt1"/>
              </a:solidFill>
              <a:latin typeface="Calibri"/>
              <a:ea typeface="Calibri"/>
              <a:cs typeface="Calibri"/>
              <a:sym typeface="Calibri"/>
            </a:endParaRPr>
          </a:p>
        </p:txBody>
      </p:sp>
      <p:sp>
        <p:nvSpPr>
          <p:cNvPr id="112" name="Google Shape;112;p14"/>
          <p:cNvSpPr/>
          <p:nvPr/>
        </p:nvSpPr>
        <p:spPr>
          <a:xfrm>
            <a:off x="5187195" y="2285893"/>
            <a:ext cx="194700" cy="194700"/>
          </a:xfrm>
          <a:prstGeom prst="ellipse">
            <a:avLst/>
          </a:prstGeom>
          <a:solidFill>
            <a:srgbClr val="CE8BBC"/>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I</a:t>
            </a:r>
            <a:endParaRPr b="1" sz="1000">
              <a:solidFill>
                <a:schemeClr val="lt1"/>
              </a:solidFill>
              <a:latin typeface="Calibri"/>
              <a:ea typeface="Calibri"/>
              <a:cs typeface="Calibri"/>
              <a:sym typeface="Calibri"/>
            </a:endParaRPr>
          </a:p>
        </p:txBody>
      </p:sp>
      <p:sp>
        <p:nvSpPr>
          <p:cNvPr id="113" name="Google Shape;113;p14"/>
          <p:cNvSpPr/>
          <p:nvPr/>
        </p:nvSpPr>
        <p:spPr>
          <a:xfrm>
            <a:off x="5187195" y="2517653"/>
            <a:ext cx="194700" cy="194700"/>
          </a:xfrm>
          <a:prstGeom prst="ellipse">
            <a:avLst/>
          </a:prstGeom>
          <a:solidFill>
            <a:srgbClr val="8DC928"/>
          </a:solidFill>
          <a:ln>
            <a:noFill/>
          </a:ln>
        </p:spPr>
        <p:txBody>
          <a:bodyPr anchorCtr="0" anchor="ctr" bIns="91425" lIns="91425" spcFirstLastPara="1" rIns="91425" wrap="square" tIns="91425">
            <a:noAutofit/>
          </a:bodyPr>
          <a:lstStyle/>
          <a:p>
            <a:pPr indent="0" lvl="0" marL="0" marR="0" rtl="0" algn="ctr">
              <a:spcBef>
                <a:spcPts val="0"/>
              </a:spcBef>
              <a:spcAft>
                <a:spcPts val="0"/>
              </a:spcAft>
              <a:buNone/>
            </a:pPr>
            <a:r>
              <a:rPr b="1" lang="en" sz="1000">
                <a:solidFill>
                  <a:schemeClr val="lt1"/>
                </a:solidFill>
                <a:latin typeface="Calibri"/>
                <a:ea typeface="Calibri"/>
                <a:cs typeface="Calibri"/>
                <a:sym typeface="Calibri"/>
              </a:rPr>
              <a:t>J</a:t>
            </a:r>
            <a:endParaRPr b="1" sz="1000">
              <a:solidFill>
                <a:schemeClr val="lt1"/>
              </a:solidFill>
              <a:latin typeface="Calibri"/>
              <a:ea typeface="Calibri"/>
              <a:cs typeface="Calibri"/>
              <a:sym typeface="Calibri"/>
            </a:endParaRPr>
          </a:p>
        </p:txBody>
      </p:sp>
      <p:sp>
        <p:nvSpPr>
          <p:cNvPr id="114" name="Google Shape;114;p14"/>
          <p:cNvSpPr txBox="1"/>
          <p:nvPr/>
        </p:nvSpPr>
        <p:spPr>
          <a:xfrm>
            <a:off x="6490000" y="384806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A</a:t>
            </a:r>
            <a:endParaRPr b="1" sz="1300">
              <a:solidFill>
                <a:schemeClr val="lt1"/>
              </a:solidFill>
              <a:latin typeface="Calibri"/>
              <a:ea typeface="Calibri"/>
              <a:cs typeface="Calibri"/>
              <a:sym typeface="Calibri"/>
            </a:endParaRPr>
          </a:p>
        </p:txBody>
      </p:sp>
      <p:sp>
        <p:nvSpPr>
          <p:cNvPr id="115" name="Google Shape;115;p14"/>
          <p:cNvSpPr txBox="1"/>
          <p:nvPr/>
        </p:nvSpPr>
        <p:spPr>
          <a:xfrm>
            <a:off x="4995025" y="445211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B</a:t>
            </a:r>
            <a:endParaRPr b="1" sz="1300">
              <a:solidFill>
                <a:schemeClr val="lt1"/>
              </a:solidFill>
              <a:latin typeface="Calibri"/>
              <a:ea typeface="Calibri"/>
              <a:cs typeface="Calibri"/>
              <a:sym typeface="Calibri"/>
            </a:endParaRPr>
          </a:p>
        </p:txBody>
      </p:sp>
      <p:sp>
        <p:nvSpPr>
          <p:cNvPr id="116" name="Google Shape;116;p14"/>
          <p:cNvSpPr txBox="1"/>
          <p:nvPr/>
        </p:nvSpPr>
        <p:spPr>
          <a:xfrm>
            <a:off x="3273550" y="3797188"/>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C</a:t>
            </a:r>
            <a:endParaRPr b="1" sz="1300">
              <a:solidFill>
                <a:schemeClr val="lt1"/>
              </a:solidFill>
              <a:latin typeface="Calibri"/>
              <a:ea typeface="Calibri"/>
              <a:cs typeface="Calibri"/>
              <a:sym typeface="Calibri"/>
            </a:endParaRPr>
          </a:p>
        </p:txBody>
      </p:sp>
      <p:sp>
        <p:nvSpPr>
          <p:cNvPr id="117" name="Google Shape;117;p14"/>
          <p:cNvSpPr txBox="1"/>
          <p:nvPr/>
        </p:nvSpPr>
        <p:spPr>
          <a:xfrm>
            <a:off x="2041025" y="340831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D</a:t>
            </a:r>
            <a:endParaRPr b="1" sz="1300">
              <a:solidFill>
                <a:schemeClr val="lt1"/>
              </a:solidFill>
              <a:latin typeface="Calibri"/>
              <a:ea typeface="Calibri"/>
              <a:cs typeface="Calibri"/>
              <a:sym typeface="Calibri"/>
            </a:endParaRPr>
          </a:p>
        </p:txBody>
      </p:sp>
      <p:sp>
        <p:nvSpPr>
          <p:cNvPr id="118" name="Google Shape;118;p14"/>
          <p:cNvSpPr txBox="1"/>
          <p:nvPr/>
        </p:nvSpPr>
        <p:spPr>
          <a:xfrm>
            <a:off x="4430875" y="3320188"/>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F</a:t>
            </a:r>
            <a:endParaRPr b="1" sz="1300">
              <a:solidFill>
                <a:schemeClr val="lt1"/>
              </a:solidFill>
              <a:latin typeface="Calibri"/>
              <a:ea typeface="Calibri"/>
              <a:cs typeface="Calibri"/>
              <a:sym typeface="Calibri"/>
            </a:endParaRPr>
          </a:p>
        </p:txBody>
      </p:sp>
      <p:sp>
        <p:nvSpPr>
          <p:cNvPr id="119" name="Google Shape;119;p14"/>
          <p:cNvSpPr txBox="1"/>
          <p:nvPr/>
        </p:nvSpPr>
        <p:spPr>
          <a:xfrm>
            <a:off x="3617088" y="145816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G</a:t>
            </a:r>
            <a:endParaRPr b="1" sz="1300">
              <a:solidFill>
                <a:schemeClr val="lt1"/>
              </a:solidFill>
              <a:latin typeface="Calibri"/>
              <a:ea typeface="Calibri"/>
              <a:cs typeface="Calibri"/>
              <a:sym typeface="Calibri"/>
            </a:endParaRPr>
          </a:p>
        </p:txBody>
      </p:sp>
      <p:sp>
        <p:nvSpPr>
          <p:cNvPr id="120" name="Google Shape;120;p14"/>
          <p:cNvSpPr txBox="1"/>
          <p:nvPr/>
        </p:nvSpPr>
        <p:spPr>
          <a:xfrm>
            <a:off x="2779013" y="145816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H</a:t>
            </a:r>
            <a:endParaRPr b="1" sz="1300">
              <a:solidFill>
                <a:schemeClr val="lt1"/>
              </a:solidFill>
              <a:latin typeface="Calibri"/>
              <a:ea typeface="Calibri"/>
              <a:cs typeface="Calibri"/>
              <a:sym typeface="Calibri"/>
            </a:endParaRPr>
          </a:p>
        </p:txBody>
      </p:sp>
      <p:sp>
        <p:nvSpPr>
          <p:cNvPr id="121" name="Google Shape;121;p14"/>
          <p:cNvSpPr txBox="1"/>
          <p:nvPr/>
        </p:nvSpPr>
        <p:spPr>
          <a:xfrm>
            <a:off x="1820613" y="145816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I</a:t>
            </a:r>
            <a:endParaRPr b="1" sz="1300">
              <a:solidFill>
                <a:schemeClr val="lt1"/>
              </a:solidFill>
              <a:latin typeface="Calibri"/>
              <a:ea typeface="Calibri"/>
              <a:cs typeface="Calibri"/>
              <a:sym typeface="Calibri"/>
            </a:endParaRPr>
          </a:p>
        </p:txBody>
      </p:sp>
      <p:sp>
        <p:nvSpPr>
          <p:cNvPr id="122" name="Google Shape;122;p14"/>
          <p:cNvSpPr txBox="1"/>
          <p:nvPr/>
        </p:nvSpPr>
        <p:spPr>
          <a:xfrm>
            <a:off x="1076463" y="3595113"/>
            <a:ext cx="446100" cy="384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300">
                <a:solidFill>
                  <a:schemeClr val="lt1"/>
                </a:solidFill>
                <a:latin typeface="Calibri"/>
                <a:ea typeface="Calibri"/>
                <a:cs typeface="Calibri"/>
                <a:sym typeface="Calibri"/>
              </a:rPr>
              <a:t>J</a:t>
            </a:r>
            <a:endParaRPr b="1" sz="1300">
              <a:solidFill>
                <a:schemeClr val="lt1"/>
              </a:solidFill>
              <a:latin typeface="Calibri"/>
              <a:ea typeface="Calibri"/>
              <a:cs typeface="Calibri"/>
              <a:sym typeface="Calibri"/>
            </a:endParaRPr>
          </a:p>
        </p:txBody>
      </p:sp>
      <p:cxnSp>
        <p:nvCxnSpPr>
          <p:cNvPr id="123" name="Google Shape;123;p14"/>
          <p:cNvCxnSpPr>
            <a:endCxn id="88" idx="0"/>
          </p:cNvCxnSpPr>
          <p:nvPr/>
        </p:nvCxnSpPr>
        <p:spPr>
          <a:xfrm flipH="1">
            <a:off x="5218075" y="4040375"/>
            <a:ext cx="1561200" cy="289500"/>
          </a:xfrm>
          <a:prstGeom prst="bentConnector2">
            <a:avLst/>
          </a:prstGeom>
          <a:noFill/>
          <a:ln cap="flat" cmpd="sng" w="9525">
            <a:solidFill>
              <a:schemeClr val="lt1"/>
            </a:solidFill>
            <a:prstDash val="dot"/>
            <a:round/>
            <a:headEnd len="med" w="med" type="none"/>
            <a:tailEnd len="med" w="med" type="stealth"/>
          </a:ln>
        </p:spPr>
      </p:cxnSp>
      <p:cxnSp>
        <p:nvCxnSpPr>
          <p:cNvPr id="124" name="Google Shape;124;p14"/>
          <p:cNvCxnSpPr>
            <a:stCxn id="88" idx="1"/>
            <a:endCxn id="86" idx="3"/>
          </p:cNvCxnSpPr>
          <p:nvPr/>
        </p:nvCxnSpPr>
        <p:spPr>
          <a:xfrm rot="10800000">
            <a:off x="4147675" y="3989675"/>
            <a:ext cx="449400" cy="578700"/>
          </a:xfrm>
          <a:prstGeom prst="bentConnector3">
            <a:avLst>
              <a:gd fmla="val 49992" name="adj1"/>
            </a:avLst>
          </a:prstGeom>
          <a:noFill/>
          <a:ln cap="flat" cmpd="sng" w="9525">
            <a:solidFill>
              <a:schemeClr val="lt1"/>
            </a:solidFill>
            <a:prstDash val="dot"/>
            <a:round/>
            <a:headEnd len="med" w="med" type="none"/>
            <a:tailEnd len="med" w="med" type="stealth"/>
          </a:ln>
        </p:spPr>
      </p:cxnSp>
      <p:cxnSp>
        <p:nvCxnSpPr>
          <p:cNvPr id="125" name="Google Shape;125;p14"/>
          <p:cNvCxnSpPr>
            <a:endCxn id="89" idx="3"/>
          </p:cNvCxnSpPr>
          <p:nvPr/>
        </p:nvCxnSpPr>
        <p:spPr>
          <a:xfrm flipH="1">
            <a:off x="2264075" y="4228225"/>
            <a:ext cx="1232400" cy="23700"/>
          </a:xfrm>
          <a:prstGeom prst="bentConnector4">
            <a:avLst>
              <a:gd fmla="val -30" name="adj1"/>
              <a:gd fmla="val 1822679" name="adj2"/>
            </a:avLst>
          </a:prstGeom>
          <a:noFill/>
          <a:ln cap="flat" cmpd="sng" w="9525">
            <a:solidFill>
              <a:schemeClr val="lt1"/>
            </a:solidFill>
            <a:prstDash val="dot"/>
            <a:round/>
            <a:headEnd len="med" w="med" type="none"/>
            <a:tailEnd len="med" w="med" type="stealth"/>
          </a:ln>
        </p:spPr>
      </p:cxnSp>
      <p:cxnSp>
        <p:nvCxnSpPr>
          <p:cNvPr id="126" name="Google Shape;126;p14"/>
          <p:cNvCxnSpPr>
            <a:endCxn id="90" idx="3"/>
          </p:cNvCxnSpPr>
          <p:nvPr/>
        </p:nvCxnSpPr>
        <p:spPr>
          <a:xfrm>
            <a:off x="2517763" y="3512050"/>
            <a:ext cx="1485000" cy="600"/>
          </a:xfrm>
          <a:prstGeom prst="bentConnector3">
            <a:avLst>
              <a:gd fmla="val 50000" name="adj1"/>
            </a:avLst>
          </a:prstGeom>
          <a:noFill/>
          <a:ln cap="flat" cmpd="sng" w="9525">
            <a:solidFill>
              <a:schemeClr val="lt1"/>
            </a:solidFill>
            <a:prstDash val="dot"/>
            <a:round/>
            <a:headEnd len="med" w="med" type="none"/>
            <a:tailEnd len="med" w="med" type="stealth"/>
          </a:ln>
        </p:spPr>
      </p:cxnSp>
      <p:cxnSp>
        <p:nvCxnSpPr>
          <p:cNvPr id="127" name="Google Shape;127;p14"/>
          <p:cNvCxnSpPr>
            <a:stCxn id="90" idx="0"/>
            <a:endCxn id="93" idx="0"/>
          </p:cNvCxnSpPr>
          <p:nvPr/>
        </p:nvCxnSpPr>
        <p:spPr>
          <a:xfrm flipH="1" rot="5400000">
            <a:off x="3570913" y="2191150"/>
            <a:ext cx="1366800" cy="799200"/>
          </a:xfrm>
          <a:prstGeom prst="bentConnector3">
            <a:avLst>
              <a:gd fmla="val 13334" name="adj1"/>
            </a:avLst>
          </a:prstGeom>
          <a:noFill/>
          <a:ln cap="flat" cmpd="sng" w="9525">
            <a:solidFill>
              <a:schemeClr val="lt1"/>
            </a:solidFill>
            <a:prstDash val="dot"/>
            <a:round/>
            <a:headEnd len="med" w="med" type="none"/>
            <a:tailEnd len="med" w="med" type="stealth"/>
          </a:ln>
        </p:spPr>
      </p:cxnSp>
      <p:cxnSp>
        <p:nvCxnSpPr>
          <p:cNvPr id="128" name="Google Shape;128;p14"/>
          <p:cNvCxnSpPr>
            <a:endCxn id="92" idx="0"/>
          </p:cNvCxnSpPr>
          <p:nvPr/>
        </p:nvCxnSpPr>
        <p:spPr>
          <a:xfrm flipH="1">
            <a:off x="3005100" y="1906850"/>
            <a:ext cx="849600" cy="600"/>
          </a:xfrm>
          <a:prstGeom prst="bentConnector4">
            <a:avLst>
              <a:gd fmla="val 15010" name="adj1"/>
              <a:gd fmla="val 87075000" name="adj2"/>
            </a:avLst>
          </a:prstGeom>
          <a:noFill/>
          <a:ln cap="flat" cmpd="sng" w="9525">
            <a:solidFill>
              <a:schemeClr val="lt1"/>
            </a:solidFill>
            <a:prstDash val="dot"/>
            <a:round/>
            <a:headEnd len="med" w="med" type="none"/>
            <a:tailEnd len="med" w="med" type="stealth"/>
          </a:ln>
        </p:spPr>
      </p:cxnSp>
      <p:cxnSp>
        <p:nvCxnSpPr>
          <p:cNvPr id="129" name="Google Shape;129;p14"/>
          <p:cNvCxnSpPr/>
          <p:nvPr/>
        </p:nvCxnSpPr>
        <p:spPr>
          <a:xfrm flipH="1">
            <a:off x="2155275" y="1906850"/>
            <a:ext cx="849600" cy="600"/>
          </a:xfrm>
          <a:prstGeom prst="bentConnector4">
            <a:avLst>
              <a:gd fmla="val 15010" name="adj1"/>
              <a:gd fmla="val 87075000" name="adj2"/>
            </a:avLst>
          </a:prstGeom>
          <a:noFill/>
          <a:ln cap="flat" cmpd="sng" w="9525">
            <a:solidFill>
              <a:schemeClr val="lt1"/>
            </a:solidFill>
            <a:prstDash val="dot"/>
            <a:round/>
            <a:headEnd len="med" w="med" type="none"/>
            <a:tailEnd len="med" w="med" type="stealth"/>
          </a:ln>
        </p:spPr>
      </p:cxnSp>
      <p:cxnSp>
        <p:nvCxnSpPr>
          <p:cNvPr id="130" name="Google Shape;130;p14"/>
          <p:cNvCxnSpPr>
            <a:stCxn id="91" idx="3"/>
          </p:cNvCxnSpPr>
          <p:nvPr/>
        </p:nvCxnSpPr>
        <p:spPr>
          <a:xfrm rot="10800000">
            <a:off x="1227975" y="1121750"/>
            <a:ext cx="267000" cy="547200"/>
          </a:xfrm>
          <a:prstGeom prst="bentConnector2">
            <a:avLst/>
          </a:prstGeom>
          <a:noFill/>
          <a:ln cap="flat" cmpd="sng" w="9525">
            <a:solidFill>
              <a:schemeClr val="lt1"/>
            </a:solidFill>
            <a:prstDash val="dot"/>
            <a:round/>
            <a:headEnd len="med" w="med" type="none"/>
            <a:tailEnd len="med" w="med" type="stealth"/>
          </a:ln>
        </p:spPr>
      </p:cxnSp>
      <p:sp>
        <p:nvSpPr>
          <p:cNvPr id="131" name="Google Shape;131;p14"/>
          <p:cNvSpPr/>
          <p:nvPr/>
        </p:nvSpPr>
        <p:spPr>
          <a:xfrm>
            <a:off x="-150" y="5355100"/>
            <a:ext cx="7560309" cy="5342822"/>
          </a:xfrm>
          <a:custGeom>
            <a:rect b="b" l="l" r="r" t="t"/>
            <a:pathLst>
              <a:path extrusionOk="0" h="5969634" w="7560309">
                <a:moveTo>
                  <a:pt x="7559992" y="0"/>
                </a:moveTo>
                <a:lnTo>
                  <a:pt x="0" y="0"/>
                </a:lnTo>
                <a:lnTo>
                  <a:pt x="0" y="5969508"/>
                </a:lnTo>
                <a:lnTo>
                  <a:pt x="7559992" y="5969508"/>
                </a:lnTo>
                <a:lnTo>
                  <a:pt x="7559992" y="0"/>
                </a:lnTo>
                <a:close/>
              </a:path>
            </a:pathLst>
          </a:custGeom>
          <a:solidFill>
            <a:srgbClr val="40BEAF"/>
          </a:solidFill>
          <a:ln>
            <a:noFill/>
          </a:ln>
        </p:spPr>
        <p:txBody>
          <a:bodyPr anchorCtr="0" anchor="ctr" bIns="0" lIns="0" spcFirstLastPara="1" rIns="0" wrap="square" tIns="0">
            <a:noAutofit/>
          </a:bodyPr>
          <a:lstStyle/>
          <a:p>
            <a:pPr indent="0" lvl="0" marL="0" rtl="0" algn="ctr">
              <a:spcBef>
                <a:spcPts val="0"/>
              </a:spcBef>
              <a:spcAft>
                <a:spcPts val="0"/>
              </a:spcAft>
              <a:buNone/>
            </a:pPr>
            <a:r>
              <a:t/>
            </a:r>
            <a:endParaRPr>
              <a:solidFill>
                <a:srgbClr val="FFFFFF"/>
              </a:solidFill>
            </a:endParaRPr>
          </a:p>
        </p:txBody>
      </p:sp>
      <p:sp>
        <p:nvSpPr>
          <p:cNvPr id="132" name="Google Shape;132;p14"/>
          <p:cNvSpPr/>
          <p:nvPr/>
        </p:nvSpPr>
        <p:spPr>
          <a:xfrm>
            <a:off x="1446825" y="5420175"/>
            <a:ext cx="991200" cy="127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Photo</a:t>
            </a:r>
            <a:endParaRPr sz="1100"/>
          </a:p>
        </p:txBody>
      </p:sp>
      <p:sp>
        <p:nvSpPr>
          <p:cNvPr id="133" name="Google Shape;133;p14"/>
          <p:cNvSpPr txBox="1"/>
          <p:nvPr/>
        </p:nvSpPr>
        <p:spPr>
          <a:xfrm>
            <a:off x="161650" y="6692175"/>
            <a:ext cx="2352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800">
                <a:solidFill>
                  <a:schemeClr val="lt1"/>
                </a:solidFill>
                <a:latin typeface="Calibri"/>
                <a:ea typeface="Calibri"/>
                <a:cs typeface="Calibri"/>
                <a:sym typeface="Calibri"/>
              </a:rPr>
              <a:t>Description of the piece</a:t>
            </a:r>
            <a:endParaRPr sz="800">
              <a:solidFill>
                <a:schemeClr val="lt1"/>
              </a:solidFill>
              <a:latin typeface="Calibri"/>
              <a:ea typeface="Calibri"/>
              <a:cs typeface="Calibri"/>
              <a:sym typeface="Calibri"/>
            </a:endParaRPr>
          </a:p>
        </p:txBody>
      </p:sp>
      <p:sp>
        <p:nvSpPr>
          <p:cNvPr id="134" name="Google Shape;134;p14"/>
          <p:cNvSpPr txBox="1"/>
          <p:nvPr/>
        </p:nvSpPr>
        <p:spPr>
          <a:xfrm>
            <a:off x="117075" y="5420175"/>
            <a:ext cx="1329900" cy="9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Sculpture</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1000">
                <a:solidFill>
                  <a:schemeClr val="lt1"/>
                </a:solidFill>
                <a:latin typeface="Calibri"/>
                <a:ea typeface="Calibri"/>
                <a:cs typeface="Calibri"/>
                <a:sym typeface="Calibri"/>
              </a:rPr>
              <a:t>Name of the artist</a:t>
            </a:r>
            <a:endParaRPr sz="10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What </a:t>
            </a:r>
            <a:r>
              <a:rPr lang="en" sz="800">
                <a:solidFill>
                  <a:schemeClr val="lt1"/>
                </a:solidFill>
                <a:latin typeface="Calibri"/>
                <a:ea typeface="Calibri"/>
                <a:cs typeface="Calibri"/>
                <a:sym typeface="Calibri"/>
              </a:rPr>
              <a:t>technique</a:t>
            </a:r>
            <a:r>
              <a:rPr lang="en" sz="800">
                <a:solidFill>
                  <a:schemeClr val="lt1"/>
                </a:solidFill>
                <a:latin typeface="Calibri"/>
                <a:ea typeface="Calibri"/>
                <a:cs typeface="Calibri"/>
                <a:sym typeface="Calibri"/>
              </a:rPr>
              <a:t> it was made in</a:t>
            </a:r>
            <a:endParaRPr sz="800">
              <a:solidFill>
                <a:schemeClr val="lt1"/>
              </a:solidFill>
              <a:latin typeface="Calibri"/>
              <a:ea typeface="Calibri"/>
              <a:cs typeface="Calibri"/>
              <a:sym typeface="Calibri"/>
            </a:endParaRPr>
          </a:p>
        </p:txBody>
      </p:sp>
      <p:sp>
        <p:nvSpPr>
          <p:cNvPr id="135" name="Google Shape;135;p14"/>
          <p:cNvSpPr/>
          <p:nvPr/>
        </p:nvSpPr>
        <p:spPr>
          <a:xfrm>
            <a:off x="3970075" y="5420175"/>
            <a:ext cx="991200" cy="127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rPr>
              <a:t>Photo</a:t>
            </a:r>
            <a:endParaRPr/>
          </a:p>
        </p:txBody>
      </p:sp>
      <p:sp>
        <p:nvSpPr>
          <p:cNvPr id="136" name="Google Shape;136;p14"/>
          <p:cNvSpPr txBox="1"/>
          <p:nvPr/>
        </p:nvSpPr>
        <p:spPr>
          <a:xfrm>
            <a:off x="2684900" y="6692175"/>
            <a:ext cx="2352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800">
                <a:solidFill>
                  <a:schemeClr val="lt1"/>
                </a:solidFill>
                <a:latin typeface="Calibri"/>
                <a:ea typeface="Calibri"/>
                <a:cs typeface="Calibri"/>
                <a:sym typeface="Calibri"/>
              </a:rPr>
              <a:t>Description of the piece</a:t>
            </a:r>
            <a:endParaRPr sz="800">
              <a:solidFill>
                <a:schemeClr val="lt1"/>
              </a:solidFill>
              <a:latin typeface="Calibri"/>
              <a:ea typeface="Calibri"/>
              <a:cs typeface="Calibri"/>
              <a:sym typeface="Calibri"/>
            </a:endParaRPr>
          </a:p>
        </p:txBody>
      </p:sp>
      <p:sp>
        <p:nvSpPr>
          <p:cNvPr id="137" name="Google Shape;137;p14"/>
          <p:cNvSpPr txBox="1"/>
          <p:nvPr/>
        </p:nvSpPr>
        <p:spPr>
          <a:xfrm>
            <a:off x="2640325" y="5420175"/>
            <a:ext cx="1329900" cy="114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Intergenerational stories</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1000">
                <a:solidFill>
                  <a:schemeClr val="lt1"/>
                </a:solidFill>
                <a:latin typeface="Calibri"/>
                <a:ea typeface="Calibri"/>
                <a:cs typeface="Calibri"/>
                <a:sym typeface="Calibri"/>
              </a:rPr>
              <a:t>Name of the artist</a:t>
            </a:r>
            <a:endParaRPr sz="10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What technique it was made in</a:t>
            </a:r>
            <a:endParaRPr sz="800">
              <a:solidFill>
                <a:schemeClr val="lt1"/>
              </a:solidFill>
              <a:latin typeface="Calibri"/>
              <a:ea typeface="Calibri"/>
              <a:cs typeface="Calibri"/>
              <a:sym typeface="Calibri"/>
            </a:endParaRPr>
          </a:p>
        </p:txBody>
      </p:sp>
      <p:sp>
        <p:nvSpPr>
          <p:cNvPr id="138" name="Google Shape;138;p14"/>
          <p:cNvSpPr/>
          <p:nvPr/>
        </p:nvSpPr>
        <p:spPr>
          <a:xfrm>
            <a:off x="6493325" y="5420175"/>
            <a:ext cx="991200" cy="127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rPr>
              <a:t>Photo</a:t>
            </a:r>
            <a:endParaRPr/>
          </a:p>
        </p:txBody>
      </p:sp>
      <p:sp>
        <p:nvSpPr>
          <p:cNvPr id="139" name="Google Shape;139;p14"/>
          <p:cNvSpPr txBox="1"/>
          <p:nvPr/>
        </p:nvSpPr>
        <p:spPr>
          <a:xfrm>
            <a:off x="5208150" y="6692175"/>
            <a:ext cx="2352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800">
                <a:solidFill>
                  <a:schemeClr val="lt1"/>
                </a:solidFill>
                <a:latin typeface="Calibri"/>
                <a:ea typeface="Calibri"/>
                <a:cs typeface="Calibri"/>
                <a:sym typeface="Calibri"/>
              </a:rPr>
              <a:t>Description of the piece</a:t>
            </a:r>
            <a:endParaRPr sz="800">
              <a:solidFill>
                <a:schemeClr val="lt1"/>
              </a:solidFill>
              <a:latin typeface="Calibri"/>
              <a:ea typeface="Calibri"/>
              <a:cs typeface="Calibri"/>
              <a:sym typeface="Calibri"/>
            </a:endParaRPr>
          </a:p>
        </p:txBody>
      </p:sp>
      <p:sp>
        <p:nvSpPr>
          <p:cNvPr id="140" name="Google Shape;140;p14"/>
          <p:cNvSpPr txBox="1"/>
          <p:nvPr/>
        </p:nvSpPr>
        <p:spPr>
          <a:xfrm>
            <a:off x="5163575" y="5420175"/>
            <a:ext cx="1329900" cy="9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Mural</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1000">
                <a:solidFill>
                  <a:schemeClr val="lt1"/>
                </a:solidFill>
                <a:latin typeface="Calibri"/>
                <a:ea typeface="Calibri"/>
                <a:cs typeface="Calibri"/>
                <a:sym typeface="Calibri"/>
              </a:rPr>
              <a:t>Name of the artist</a:t>
            </a:r>
            <a:endParaRPr sz="10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What technique it was made in</a:t>
            </a:r>
            <a:endParaRPr sz="800">
              <a:solidFill>
                <a:schemeClr val="lt1"/>
              </a:solidFill>
              <a:latin typeface="Calibri"/>
              <a:ea typeface="Calibri"/>
              <a:cs typeface="Calibri"/>
              <a:sym typeface="Calibri"/>
            </a:endParaRPr>
          </a:p>
        </p:txBody>
      </p:sp>
      <p:sp>
        <p:nvSpPr>
          <p:cNvPr id="141" name="Google Shape;141;p14"/>
          <p:cNvSpPr/>
          <p:nvPr/>
        </p:nvSpPr>
        <p:spPr>
          <a:xfrm>
            <a:off x="1446825" y="8057250"/>
            <a:ext cx="991200" cy="127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rPr>
              <a:t>Photo</a:t>
            </a:r>
            <a:endParaRPr/>
          </a:p>
        </p:txBody>
      </p:sp>
      <p:sp>
        <p:nvSpPr>
          <p:cNvPr id="142" name="Google Shape;142;p14"/>
          <p:cNvSpPr txBox="1"/>
          <p:nvPr/>
        </p:nvSpPr>
        <p:spPr>
          <a:xfrm>
            <a:off x="161650" y="9329250"/>
            <a:ext cx="2352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800">
                <a:solidFill>
                  <a:schemeClr val="lt1"/>
                </a:solidFill>
                <a:latin typeface="Calibri"/>
                <a:ea typeface="Calibri"/>
                <a:cs typeface="Calibri"/>
                <a:sym typeface="Calibri"/>
              </a:rPr>
              <a:t>Description of the piece</a:t>
            </a:r>
            <a:endParaRPr sz="800">
              <a:solidFill>
                <a:schemeClr val="lt1"/>
              </a:solidFill>
              <a:latin typeface="Calibri"/>
              <a:ea typeface="Calibri"/>
              <a:cs typeface="Calibri"/>
              <a:sym typeface="Calibri"/>
            </a:endParaRPr>
          </a:p>
        </p:txBody>
      </p:sp>
      <p:sp>
        <p:nvSpPr>
          <p:cNvPr id="143" name="Google Shape;143;p14"/>
          <p:cNvSpPr txBox="1"/>
          <p:nvPr/>
        </p:nvSpPr>
        <p:spPr>
          <a:xfrm>
            <a:off x="117075" y="8057250"/>
            <a:ext cx="1329900" cy="9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Mannequins</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1000">
                <a:solidFill>
                  <a:schemeClr val="lt1"/>
                </a:solidFill>
                <a:latin typeface="Calibri"/>
                <a:ea typeface="Calibri"/>
                <a:cs typeface="Calibri"/>
                <a:sym typeface="Calibri"/>
              </a:rPr>
              <a:t>Name of the artist</a:t>
            </a:r>
            <a:endParaRPr sz="10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What technique it was made in</a:t>
            </a:r>
            <a:endParaRPr sz="800">
              <a:solidFill>
                <a:schemeClr val="lt1"/>
              </a:solidFill>
              <a:latin typeface="Calibri"/>
              <a:ea typeface="Calibri"/>
              <a:cs typeface="Calibri"/>
              <a:sym typeface="Calibri"/>
            </a:endParaRPr>
          </a:p>
        </p:txBody>
      </p:sp>
      <p:sp>
        <p:nvSpPr>
          <p:cNvPr id="144" name="Google Shape;144;p14"/>
          <p:cNvSpPr/>
          <p:nvPr/>
        </p:nvSpPr>
        <p:spPr>
          <a:xfrm>
            <a:off x="3970075" y="8057250"/>
            <a:ext cx="991200" cy="127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rPr>
              <a:t>Photo</a:t>
            </a:r>
            <a:endParaRPr/>
          </a:p>
        </p:txBody>
      </p:sp>
      <p:sp>
        <p:nvSpPr>
          <p:cNvPr id="145" name="Google Shape;145;p14"/>
          <p:cNvSpPr txBox="1"/>
          <p:nvPr/>
        </p:nvSpPr>
        <p:spPr>
          <a:xfrm>
            <a:off x="2684900" y="9329250"/>
            <a:ext cx="2352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800">
                <a:solidFill>
                  <a:schemeClr val="lt1"/>
                </a:solidFill>
                <a:latin typeface="Calibri"/>
                <a:ea typeface="Calibri"/>
                <a:cs typeface="Calibri"/>
                <a:sym typeface="Calibri"/>
              </a:rPr>
              <a:t>Description of the piece</a:t>
            </a:r>
            <a:endParaRPr sz="800">
              <a:solidFill>
                <a:schemeClr val="lt1"/>
              </a:solidFill>
              <a:latin typeface="Calibri"/>
              <a:ea typeface="Calibri"/>
              <a:cs typeface="Calibri"/>
              <a:sym typeface="Calibri"/>
            </a:endParaRPr>
          </a:p>
        </p:txBody>
      </p:sp>
      <p:sp>
        <p:nvSpPr>
          <p:cNvPr id="146" name="Google Shape;146;p14"/>
          <p:cNvSpPr txBox="1"/>
          <p:nvPr/>
        </p:nvSpPr>
        <p:spPr>
          <a:xfrm>
            <a:off x="2640325" y="8057250"/>
            <a:ext cx="1329900" cy="9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Photo stories</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1000">
                <a:solidFill>
                  <a:schemeClr val="lt1"/>
                </a:solidFill>
                <a:latin typeface="Calibri"/>
                <a:ea typeface="Calibri"/>
                <a:cs typeface="Calibri"/>
                <a:sym typeface="Calibri"/>
              </a:rPr>
              <a:t>Name of the artist</a:t>
            </a:r>
            <a:endParaRPr sz="10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What technique it was made in</a:t>
            </a:r>
            <a:endParaRPr sz="800">
              <a:solidFill>
                <a:schemeClr val="lt1"/>
              </a:solidFill>
              <a:latin typeface="Calibri"/>
              <a:ea typeface="Calibri"/>
              <a:cs typeface="Calibri"/>
              <a:sym typeface="Calibri"/>
            </a:endParaRPr>
          </a:p>
        </p:txBody>
      </p:sp>
      <p:sp>
        <p:nvSpPr>
          <p:cNvPr id="147" name="Google Shape;147;p14"/>
          <p:cNvSpPr/>
          <p:nvPr/>
        </p:nvSpPr>
        <p:spPr>
          <a:xfrm>
            <a:off x="6493325" y="8057250"/>
            <a:ext cx="991200" cy="127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rPr>
              <a:t>Photo</a:t>
            </a:r>
            <a:endParaRPr/>
          </a:p>
        </p:txBody>
      </p:sp>
      <p:sp>
        <p:nvSpPr>
          <p:cNvPr id="148" name="Google Shape;148;p14"/>
          <p:cNvSpPr txBox="1"/>
          <p:nvPr/>
        </p:nvSpPr>
        <p:spPr>
          <a:xfrm>
            <a:off x="5208150" y="9329250"/>
            <a:ext cx="2352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1000"/>
              </a:spcAft>
              <a:buNone/>
            </a:pPr>
            <a:r>
              <a:rPr lang="en" sz="800">
                <a:solidFill>
                  <a:schemeClr val="lt1"/>
                </a:solidFill>
                <a:latin typeface="Calibri"/>
                <a:ea typeface="Calibri"/>
                <a:cs typeface="Calibri"/>
                <a:sym typeface="Calibri"/>
              </a:rPr>
              <a:t>Description of the piece</a:t>
            </a:r>
            <a:endParaRPr sz="800">
              <a:solidFill>
                <a:schemeClr val="lt1"/>
              </a:solidFill>
              <a:latin typeface="Calibri"/>
              <a:ea typeface="Calibri"/>
              <a:cs typeface="Calibri"/>
              <a:sym typeface="Calibri"/>
            </a:endParaRPr>
          </a:p>
        </p:txBody>
      </p:sp>
      <p:sp>
        <p:nvSpPr>
          <p:cNvPr id="149" name="Google Shape;149;p14"/>
          <p:cNvSpPr txBox="1"/>
          <p:nvPr/>
        </p:nvSpPr>
        <p:spPr>
          <a:xfrm>
            <a:off x="5163575" y="8057250"/>
            <a:ext cx="1329900" cy="9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lt1"/>
                </a:solidFill>
                <a:latin typeface="Calibri"/>
                <a:ea typeface="Calibri"/>
                <a:cs typeface="Calibri"/>
                <a:sym typeface="Calibri"/>
              </a:rPr>
              <a:t>Wishing tree</a:t>
            </a:r>
            <a:endParaRPr b="1" sz="1000">
              <a:solidFill>
                <a:schemeClr val="lt1"/>
              </a:solidFill>
              <a:latin typeface="Calibri"/>
              <a:ea typeface="Calibri"/>
              <a:cs typeface="Calibri"/>
              <a:sym typeface="Calibri"/>
            </a:endParaRPr>
          </a:p>
          <a:p>
            <a:pPr indent="0" lvl="0" marL="0" rtl="0" algn="l">
              <a:spcBef>
                <a:spcPts val="1000"/>
              </a:spcBef>
              <a:spcAft>
                <a:spcPts val="0"/>
              </a:spcAft>
              <a:buNone/>
            </a:pPr>
            <a:r>
              <a:rPr lang="en" sz="1000">
                <a:solidFill>
                  <a:schemeClr val="lt1"/>
                </a:solidFill>
                <a:latin typeface="Calibri"/>
                <a:ea typeface="Calibri"/>
                <a:cs typeface="Calibri"/>
                <a:sym typeface="Calibri"/>
              </a:rPr>
              <a:t>Name of the artist</a:t>
            </a:r>
            <a:endParaRPr sz="1000">
              <a:solidFill>
                <a:schemeClr val="lt1"/>
              </a:solidFill>
              <a:latin typeface="Calibri"/>
              <a:ea typeface="Calibri"/>
              <a:cs typeface="Calibri"/>
              <a:sym typeface="Calibri"/>
            </a:endParaRPr>
          </a:p>
          <a:p>
            <a:pPr indent="0" lvl="0" marL="0" rtl="0" algn="l">
              <a:spcBef>
                <a:spcPts val="1000"/>
              </a:spcBef>
              <a:spcAft>
                <a:spcPts val="1000"/>
              </a:spcAft>
              <a:buNone/>
            </a:pPr>
            <a:r>
              <a:rPr lang="en" sz="800">
                <a:solidFill>
                  <a:schemeClr val="lt1"/>
                </a:solidFill>
                <a:latin typeface="Calibri"/>
                <a:ea typeface="Calibri"/>
                <a:cs typeface="Calibri"/>
                <a:sym typeface="Calibri"/>
              </a:rPr>
              <a:t>What technique it was made in</a:t>
            </a:r>
            <a:endParaRPr sz="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AF04E58DDB1147BACE8AD971ACB810" ma:contentTypeVersion="17" ma:contentTypeDescription="Create a new document." ma:contentTypeScope="" ma:versionID="11afb08bb001c51844071a9044290155">
  <xsd:schema xmlns:xsd="http://www.w3.org/2001/XMLSchema" xmlns:xs="http://www.w3.org/2001/XMLSchema" xmlns:p="http://schemas.microsoft.com/office/2006/metadata/properties" xmlns:ns2="b3e394f4-7e1b-40dc-9710-f85171a654f0" xmlns:ns3="9c6dacaa-8659-40a6-ae4b-db94d906a001" targetNamespace="http://schemas.microsoft.com/office/2006/metadata/properties" ma:root="true" ma:fieldsID="b2c2a2ee07de2eb9997aedb432d1592f" ns2:_="" ns3:_="">
    <xsd:import namespace="b3e394f4-7e1b-40dc-9710-f85171a654f0"/>
    <xsd:import namespace="9c6dacaa-8659-40a6-ae4b-db94d906a0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e394f4-7e1b-40dc-9710-f85171a65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6dacaa-8659-40a6-ae4b-db94d906a0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e0e095-a9ee-45a3-ad98-fc47b39f0f4e}" ma:internalName="TaxCatchAll" ma:showField="CatchAllData" ma:web="9c6dacaa-8659-40a6-ae4b-db94d906a0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c6dacaa-8659-40a6-ae4b-db94d906a001" xsi:nil="true"/>
    <lcf76f155ced4ddcb4097134ff3c332f xmlns="b3e394f4-7e1b-40dc-9710-f85171a654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88B5274-5E57-476D-9D06-4FFFF6DDAE57}"/>
</file>

<file path=customXml/itemProps2.xml><?xml version="1.0" encoding="utf-8"?>
<ds:datastoreItem xmlns:ds="http://schemas.openxmlformats.org/officeDocument/2006/customXml" ds:itemID="{2FE8FF29-F38B-4EBC-B1B7-C82099254BAC}"/>
</file>

<file path=customXml/itemProps3.xml><?xml version="1.0" encoding="utf-8"?>
<ds:datastoreItem xmlns:ds="http://schemas.openxmlformats.org/officeDocument/2006/customXml" ds:itemID="{045127E6-FC96-48D2-A82F-BAE30718573D}"/>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0x0101003CAF04E58DDB1147BACE8AD971ACB810</vt:lpwstr>
  </property>
</Properties>
</file>